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tags/tag1.xml" ContentType="application/vnd.openxmlformats-officedocument.presentationml.tags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5.xml" ContentType="application/vnd.openxmlformats-officedocument.theme+xml"/>
  <Override PartName="/ppt/tags/tag2.xml" ContentType="application/vnd.openxmlformats-officedocument.presentationml.tags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  <p:sldMasterId id="2147483680" r:id="rId3"/>
    <p:sldMasterId id="2147483700" r:id="rId4"/>
    <p:sldMasterId id="2147483714" r:id="rId5"/>
  </p:sldMasterIdLst>
  <p:notesMasterIdLst>
    <p:notesMasterId r:id="rId25"/>
  </p:notesMasterIdLst>
  <p:handoutMasterIdLst>
    <p:handoutMasterId r:id="rId26"/>
  </p:handoutMasterIdLst>
  <p:sldIdLst>
    <p:sldId id="452" r:id="rId6"/>
    <p:sldId id="535" r:id="rId7"/>
    <p:sldId id="538" r:id="rId8"/>
    <p:sldId id="540" r:id="rId9"/>
    <p:sldId id="545" r:id="rId10"/>
    <p:sldId id="541" r:id="rId11"/>
    <p:sldId id="546" r:id="rId12"/>
    <p:sldId id="542" r:id="rId13"/>
    <p:sldId id="547" r:id="rId14"/>
    <p:sldId id="549" r:id="rId15"/>
    <p:sldId id="548" r:id="rId16"/>
    <p:sldId id="550" r:id="rId17"/>
    <p:sldId id="551" r:id="rId18"/>
    <p:sldId id="543" r:id="rId19"/>
    <p:sldId id="553" r:id="rId20"/>
    <p:sldId id="544" r:id="rId21"/>
    <p:sldId id="552" r:id="rId22"/>
    <p:sldId id="554" r:id="rId23"/>
    <p:sldId id="486" r:id="rId24"/>
  </p:sldIdLst>
  <p:sldSz cx="9144000" cy="6858000" type="screen4x3"/>
  <p:notesSz cx="9144000" cy="6858000"/>
  <p:defaultTextStyle>
    <a:defPPr>
      <a:defRPr lang="ca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arles" initials="C" lastIdx="1" clrIdx="0">
    <p:extLst>
      <p:ext uri="{19B8F6BF-5375-455C-9EA6-DF929625EA0E}">
        <p15:presenceInfo xmlns:p15="http://schemas.microsoft.com/office/powerpoint/2012/main" userId="Carles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C99"/>
    <a:srgbClr val="FF6600"/>
    <a:srgbClr val="FF7C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Estilo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 autoAdjust="0"/>
    <p:restoredTop sz="93805" autoAdjust="0"/>
  </p:normalViewPr>
  <p:slideViewPr>
    <p:cSldViewPr>
      <p:cViewPr varScale="1">
        <p:scale>
          <a:sx n="92" d="100"/>
          <a:sy n="92" d="100"/>
        </p:scale>
        <p:origin x="1664" y="16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handoutMaster" Target="handoutMasters/handout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presProps" Target="pres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73E7F7F1-0CBD-425B-9451-9CA0377A565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2BEE99B5-3DE3-494E-BF9C-6110BF5AF0F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59DF75-91D9-4DE9-A1C1-55DC2BC4E1C0}" type="datetimeFigureOut">
              <a:rPr lang="en-GB" smtClean="0"/>
              <a:t>15/01/2020</a:t>
            </a:fld>
            <a:endParaRPr lang="en-GB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A002DFA4-9B88-4042-A822-46407A66C75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D9C8EF4E-1E2F-4744-9144-191D00DE082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5844BB-EC22-4550-967F-26DECB70532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969632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a-E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9BAD18-371A-4E23-A442-1F32905F4409}" type="datetimeFigureOut">
              <a:rPr lang="ca-ES" smtClean="0"/>
              <a:t>15/1/20</a:t>
            </a:fld>
            <a:endParaRPr lang="ca-E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a-E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a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a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23D66E-FBF9-41D0-A3F0-6369837E3BEB}" type="slidenum">
              <a:rPr lang="ca-ES" smtClean="0"/>
              <a:t>‹#›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40624352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pngimg.com/download/26524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wehockey.se/Hockeyakademin/Nyheter1/nyheterfranhockeyakademin/NHL-special/NHL-Specialdel14-GabrielLandeskog/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hatsupusana.com/2019/09/meaghan-mikkelson-getting-real-on-the-ice/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hatsupusana.com/2019/09/meaghan-mikkelson-getting-real-on-the-ice/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da.liu.se/~patla00/publications/MathSport2019.pdf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wehockey.se/Hockeyakademin/Nyheter1/nyheterfranhockeyakademin/NHL-special/NHL-Specialdel14-GabrielLandeskog/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wehockey.se/Hockeyakademin/Nyheter1/nyheterfranhockeyakademin/NHL-special/NHL-Specialdel14-GabrielLandeskog/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wehockey.se/Hockeyakademin/Nyheter1/nyheterfranhockeyakademin/NHL-special/NHL-Specialdel14-GabrielLandeskog/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wehockey.se/Hockeyakademin/Nyheter1/nyheterfranhockeyakademin/NHL-special/NHL-Specialdel14-GabrielLandeskog/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wehockey.se/Hockeyakademin/Nyheter1/nyheterfranhockeyakademin/NHL-special/NHL-Specialdel14-GabrielLandeskog/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wehockey.se/Hockeyakademin/Nyheter1/nyheterfranhockeyakademin/NHL-special/NHL-Specialdel14-GabrielLandeskog/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wehockey.se/Hockeyakademin/Nyheter1/nyheterfranhockeyakademin/NHL-special/NHL-Specialdel14-GabrielLandeskog/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https://pngimg.com/download/26524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23D66E-FBF9-41D0-A3F0-6369837E3BEB}" type="slidenum">
              <a:rPr lang="ca-ES" smtClean="0"/>
              <a:t>2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40488830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https://www.swehockey.se/Hockeyakademin/Nyheter1/nyheterfranhockeyakademin/NHL-special/NHL-Specialdel14-GabrielLandeskog/</a:t>
            </a:r>
            <a:endParaRPr lang="en-US" dirty="0"/>
          </a:p>
          <a:p>
            <a:endParaRPr lang="en-US" dirty="0"/>
          </a:p>
          <a:p>
            <a:r>
              <a:rPr lang="en-US" dirty="0"/>
              <a:t>Notes like :</a:t>
            </a:r>
          </a:p>
          <a:p>
            <a:r>
              <a:rPr lang="en-US" dirty="0"/>
              <a:t>The situation when goal is scored. </a:t>
            </a:r>
            <a:r>
              <a:rPr lang="en-US" dirty="0" err="1"/>
              <a:t>i.e</a:t>
            </a:r>
            <a:r>
              <a:rPr lang="en-US" dirty="0"/>
              <a:t> like when game is tie and on the last </a:t>
            </a:r>
            <a:r>
              <a:rPr lang="en-US" dirty="0" err="1"/>
              <a:t>momment</a:t>
            </a:r>
            <a:r>
              <a:rPr lang="en-US" dirty="0"/>
              <a:t> player score a goal is more reward </a:t>
            </a:r>
            <a:r>
              <a:rPr lang="en-US" dirty="0" err="1"/>
              <a:t>weightabge</a:t>
            </a:r>
            <a:r>
              <a:rPr lang="en-US" dirty="0"/>
              <a:t> or value </a:t>
            </a:r>
            <a:br>
              <a:rPr lang="en-US" dirty="0"/>
            </a:br>
            <a:r>
              <a:rPr lang="en-US" dirty="0"/>
              <a:t>when one team is already </a:t>
            </a:r>
            <a:r>
              <a:rPr lang="en-US" dirty="0" err="1"/>
              <a:t>wininng</a:t>
            </a:r>
            <a:r>
              <a:rPr lang="en-US" dirty="0"/>
              <a:t> by lead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23D66E-FBF9-41D0-A3F0-6369837E3BEB}" type="slidenum">
              <a:rPr lang="ca-ES" smtClean="0"/>
              <a:t>15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9635305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https://whatsupusana.com/2019/09/meaghan-mikkelson-getting-real-on-the-ice/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23D66E-FBF9-41D0-A3F0-6369837E3BEB}" type="slidenum">
              <a:rPr lang="ca-ES" smtClean="0"/>
              <a:t>17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36652236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https://whatsupusana.com/2019/09/meaghan-mikkelson-getting-real-on-the-ice/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23D66E-FBF9-41D0-A3F0-6369837E3BEB}" type="slidenum">
              <a:rPr lang="ca-ES" smtClean="0"/>
              <a:t>18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13893768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 the field of sports analytics, researches have been conducted to analyse the performance of player. Since the focus of our research is ice hockey, I would like to highlight few researches conducted in the relevant field.</a:t>
            </a:r>
          </a:p>
          <a:p>
            <a:endParaRPr lang="en-PK" dirty="0"/>
          </a:p>
          <a:p>
            <a:endParaRPr lang="en-PK" dirty="0"/>
          </a:p>
          <a:p>
            <a:endParaRPr lang="en-PK" dirty="0"/>
          </a:p>
          <a:p>
            <a:endParaRPr lang="en-PK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Introducing more advanced metrics. [</a:t>
            </a:r>
            <a:r>
              <a:rPr lang="en-US" b="1" dirty="0">
                <a:hlinkClick r:id="rId3"/>
              </a:rPr>
              <a:t>Lambrix 2019</a:t>
            </a:r>
            <a:r>
              <a:rPr lang="en-US" b="1" dirty="0"/>
              <a:t>].</a:t>
            </a:r>
          </a:p>
          <a:p>
            <a:endParaRPr lang="en-PK" dirty="0"/>
          </a:p>
          <a:p>
            <a:endParaRPr lang="en-P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23D66E-FBF9-41D0-A3F0-6369837E3BEB}" type="slidenum">
              <a:rPr lang="ca-ES" smtClean="0"/>
              <a:t>3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5393508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https://www.swehockey.se/Hockeyakademin/Nyheter1/nyheterfranhockeyakademin/NHL-special/NHL-Specialdel14-GabrielLandeskog/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23D66E-FBF9-41D0-A3F0-6369837E3BEB}" type="slidenum">
              <a:rPr lang="ca-ES" smtClean="0"/>
              <a:t>5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9644960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https://www.swehockey.se/Hockeyakademin/Nyheter1/nyheterfranhockeyakademin/NHL-special/NHL-Specialdel14-GabrielLandeskog/</a:t>
            </a:r>
            <a:endParaRPr lang="en-US" dirty="0"/>
          </a:p>
          <a:p>
            <a:endParaRPr lang="en-US" dirty="0"/>
          </a:p>
          <a:p>
            <a:r>
              <a:rPr lang="en-US" dirty="0"/>
              <a:t>Notes like :</a:t>
            </a:r>
          </a:p>
          <a:p>
            <a:r>
              <a:rPr lang="en-US" dirty="0"/>
              <a:t>The situation when goal is scored. </a:t>
            </a:r>
            <a:r>
              <a:rPr lang="en-US" dirty="0" err="1"/>
              <a:t>i.e</a:t>
            </a:r>
            <a:r>
              <a:rPr lang="en-US" dirty="0"/>
              <a:t> like when game is tie and on the last </a:t>
            </a:r>
            <a:r>
              <a:rPr lang="en-US" dirty="0" err="1"/>
              <a:t>momment</a:t>
            </a:r>
            <a:r>
              <a:rPr lang="en-US" dirty="0"/>
              <a:t> player score a goal is more reward </a:t>
            </a:r>
            <a:r>
              <a:rPr lang="en-US" dirty="0" err="1"/>
              <a:t>weightabge</a:t>
            </a:r>
            <a:r>
              <a:rPr lang="en-US" dirty="0"/>
              <a:t> or value </a:t>
            </a:r>
            <a:br>
              <a:rPr lang="en-US" dirty="0"/>
            </a:br>
            <a:r>
              <a:rPr lang="en-US" dirty="0"/>
              <a:t>when one team is already </a:t>
            </a:r>
            <a:r>
              <a:rPr lang="en-US" dirty="0" err="1"/>
              <a:t>wininng</a:t>
            </a:r>
            <a:r>
              <a:rPr lang="en-US" dirty="0"/>
              <a:t> by lead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23D66E-FBF9-41D0-A3F0-6369837E3BEB}" type="slidenum">
              <a:rPr lang="ca-ES" smtClean="0"/>
              <a:t>7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33664907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https://www.swehockey.se/Hockeyakademin/Nyheter1/nyheterfranhockeyakademin/NHL-special/NHL-Specialdel14-GabrielLandeskog/</a:t>
            </a:r>
            <a:endParaRPr lang="en-US" dirty="0"/>
          </a:p>
          <a:p>
            <a:endParaRPr lang="en-US" dirty="0"/>
          </a:p>
          <a:p>
            <a:r>
              <a:rPr lang="en-US" dirty="0"/>
              <a:t>Notes like :</a:t>
            </a:r>
          </a:p>
          <a:p>
            <a:r>
              <a:rPr lang="en-US" dirty="0"/>
              <a:t>The situation when goal is scored. </a:t>
            </a:r>
            <a:r>
              <a:rPr lang="en-US" dirty="0" err="1"/>
              <a:t>i.e</a:t>
            </a:r>
            <a:r>
              <a:rPr lang="en-US" dirty="0"/>
              <a:t> like when game is tie and on the last </a:t>
            </a:r>
            <a:r>
              <a:rPr lang="en-US" dirty="0" err="1"/>
              <a:t>momment</a:t>
            </a:r>
            <a:r>
              <a:rPr lang="en-US" dirty="0"/>
              <a:t> player score a goal is more reward </a:t>
            </a:r>
            <a:r>
              <a:rPr lang="en-US" dirty="0" err="1"/>
              <a:t>weightabge</a:t>
            </a:r>
            <a:r>
              <a:rPr lang="en-US" dirty="0"/>
              <a:t> or value </a:t>
            </a:r>
            <a:br>
              <a:rPr lang="en-US" dirty="0"/>
            </a:br>
            <a:r>
              <a:rPr lang="en-US" dirty="0"/>
              <a:t>when one team is already </a:t>
            </a:r>
            <a:r>
              <a:rPr lang="en-US" dirty="0" err="1"/>
              <a:t>wininng</a:t>
            </a:r>
            <a:r>
              <a:rPr lang="en-US" dirty="0"/>
              <a:t> by lead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23D66E-FBF9-41D0-A3F0-6369837E3BEB}" type="slidenum">
              <a:rPr lang="ca-ES" smtClean="0"/>
              <a:t>9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27690340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https://www.swehockey.se/Hockeyakademin/Nyheter1/nyheterfranhockeyakademin/NHL-special/NHL-Specialdel14-GabrielLandeskog/</a:t>
            </a:r>
            <a:endParaRPr lang="en-US" dirty="0"/>
          </a:p>
          <a:p>
            <a:endParaRPr lang="en-US" dirty="0"/>
          </a:p>
          <a:p>
            <a:r>
              <a:rPr lang="en-US" dirty="0"/>
              <a:t>Notes like :</a:t>
            </a:r>
          </a:p>
          <a:p>
            <a:r>
              <a:rPr lang="en-US" dirty="0"/>
              <a:t>The situation when goal is scored. </a:t>
            </a:r>
            <a:r>
              <a:rPr lang="en-US" dirty="0" err="1"/>
              <a:t>i.e</a:t>
            </a:r>
            <a:r>
              <a:rPr lang="en-US" dirty="0"/>
              <a:t> like when game is tie and on the last </a:t>
            </a:r>
            <a:r>
              <a:rPr lang="en-US" dirty="0" err="1"/>
              <a:t>momment</a:t>
            </a:r>
            <a:r>
              <a:rPr lang="en-US" dirty="0"/>
              <a:t> player score a goal is more reward </a:t>
            </a:r>
            <a:r>
              <a:rPr lang="en-US" dirty="0" err="1"/>
              <a:t>weightabge</a:t>
            </a:r>
            <a:r>
              <a:rPr lang="en-US" dirty="0"/>
              <a:t> or value </a:t>
            </a:r>
            <a:br>
              <a:rPr lang="en-US" dirty="0"/>
            </a:br>
            <a:r>
              <a:rPr lang="en-US" dirty="0"/>
              <a:t>when one team is already </a:t>
            </a:r>
            <a:r>
              <a:rPr lang="en-US" dirty="0" err="1"/>
              <a:t>wininng</a:t>
            </a:r>
            <a:r>
              <a:rPr lang="en-US" dirty="0"/>
              <a:t> by lead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23D66E-FBF9-41D0-A3F0-6369837E3BEB}" type="slidenum">
              <a:rPr lang="ca-ES" smtClean="0"/>
              <a:t>10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15211185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https://www.swehockey.se/Hockeyakademin/Nyheter1/nyheterfranhockeyakademin/NHL-special/NHL-Specialdel14-GabrielLandeskog/</a:t>
            </a:r>
            <a:endParaRPr lang="en-US" dirty="0"/>
          </a:p>
          <a:p>
            <a:endParaRPr lang="en-US" dirty="0"/>
          </a:p>
          <a:p>
            <a:r>
              <a:rPr lang="en-US" dirty="0"/>
              <a:t>Notes like :</a:t>
            </a:r>
          </a:p>
          <a:p>
            <a:r>
              <a:rPr lang="en-US" dirty="0"/>
              <a:t>The situation when goal is scored. </a:t>
            </a:r>
            <a:r>
              <a:rPr lang="en-US" dirty="0" err="1"/>
              <a:t>i.e</a:t>
            </a:r>
            <a:r>
              <a:rPr lang="en-US" dirty="0"/>
              <a:t> like when game is tie and on the last </a:t>
            </a:r>
            <a:r>
              <a:rPr lang="en-US" dirty="0" err="1"/>
              <a:t>momment</a:t>
            </a:r>
            <a:r>
              <a:rPr lang="en-US" dirty="0"/>
              <a:t> player score a goal is more reward </a:t>
            </a:r>
            <a:r>
              <a:rPr lang="en-US" dirty="0" err="1"/>
              <a:t>weightabge</a:t>
            </a:r>
            <a:r>
              <a:rPr lang="en-US" dirty="0"/>
              <a:t> or value </a:t>
            </a:r>
            <a:br>
              <a:rPr lang="en-US" dirty="0"/>
            </a:br>
            <a:r>
              <a:rPr lang="en-US" dirty="0"/>
              <a:t>when one team is already </a:t>
            </a:r>
            <a:r>
              <a:rPr lang="en-US" dirty="0" err="1"/>
              <a:t>wininng</a:t>
            </a:r>
            <a:r>
              <a:rPr lang="en-US" dirty="0"/>
              <a:t> by lead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23D66E-FBF9-41D0-A3F0-6369837E3BEB}" type="slidenum">
              <a:rPr lang="ca-ES" smtClean="0"/>
              <a:t>11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13706191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https://www.swehockey.se/Hockeyakademin/Nyheter1/nyheterfranhockeyakademin/NHL-special/NHL-Specialdel14-GabrielLandeskog/</a:t>
            </a:r>
            <a:endParaRPr lang="en-US" dirty="0"/>
          </a:p>
          <a:p>
            <a:endParaRPr lang="en-US" dirty="0"/>
          </a:p>
          <a:p>
            <a:r>
              <a:rPr lang="en-US" dirty="0"/>
              <a:t>Notes like :</a:t>
            </a:r>
          </a:p>
          <a:p>
            <a:r>
              <a:rPr lang="en-US" dirty="0"/>
              <a:t>The situation when goal is scored. </a:t>
            </a:r>
            <a:r>
              <a:rPr lang="en-US" dirty="0" err="1"/>
              <a:t>i.e</a:t>
            </a:r>
            <a:r>
              <a:rPr lang="en-US" dirty="0"/>
              <a:t> like when game is tie and on the last </a:t>
            </a:r>
            <a:r>
              <a:rPr lang="en-US" dirty="0" err="1"/>
              <a:t>momment</a:t>
            </a:r>
            <a:r>
              <a:rPr lang="en-US" dirty="0"/>
              <a:t> player score a goal is more reward </a:t>
            </a:r>
            <a:r>
              <a:rPr lang="en-US" dirty="0" err="1"/>
              <a:t>weightabge</a:t>
            </a:r>
            <a:r>
              <a:rPr lang="en-US" dirty="0"/>
              <a:t> or value </a:t>
            </a:r>
            <a:br>
              <a:rPr lang="en-US" dirty="0"/>
            </a:br>
            <a:r>
              <a:rPr lang="en-US" dirty="0"/>
              <a:t>when one team is already </a:t>
            </a:r>
            <a:r>
              <a:rPr lang="en-US" dirty="0" err="1"/>
              <a:t>wininng</a:t>
            </a:r>
            <a:r>
              <a:rPr lang="en-US" dirty="0"/>
              <a:t> by lead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23D66E-FBF9-41D0-A3F0-6369837E3BEB}" type="slidenum">
              <a:rPr lang="ca-ES" smtClean="0"/>
              <a:t>12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7928341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https://www.swehockey.se/Hockeyakademin/Nyheter1/nyheterfranhockeyakademin/NHL-special/NHL-Specialdel14-GabrielLandeskog/</a:t>
            </a:r>
            <a:endParaRPr lang="en-US" dirty="0"/>
          </a:p>
          <a:p>
            <a:endParaRPr lang="en-US" dirty="0"/>
          </a:p>
          <a:p>
            <a:r>
              <a:rPr lang="en-US" dirty="0"/>
              <a:t>Notes like :</a:t>
            </a:r>
          </a:p>
          <a:p>
            <a:r>
              <a:rPr lang="en-US" dirty="0"/>
              <a:t>The situation when goal is scored. </a:t>
            </a:r>
            <a:r>
              <a:rPr lang="en-US" dirty="0" err="1"/>
              <a:t>i.e</a:t>
            </a:r>
            <a:r>
              <a:rPr lang="en-US" dirty="0"/>
              <a:t> like when game is tie and on the last </a:t>
            </a:r>
            <a:r>
              <a:rPr lang="en-US" dirty="0" err="1"/>
              <a:t>momment</a:t>
            </a:r>
            <a:r>
              <a:rPr lang="en-US" dirty="0"/>
              <a:t> player score a goal is more reward </a:t>
            </a:r>
            <a:r>
              <a:rPr lang="en-US" dirty="0" err="1"/>
              <a:t>weightabge</a:t>
            </a:r>
            <a:r>
              <a:rPr lang="en-US" dirty="0"/>
              <a:t> or value </a:t>
            </a:r>
            <a:br>
              <a:rPr lang="en-US" dirty="0"/>
            </a:br>
            <a:r>
              <a:rPr lang="en-US" dirty="0"/>
              <a:t>when one team is already </a:t>
            </a:r>
            <a:r>
              <a:rPr lang="en-US" dirty="0" err="1"/>
              <a:t>wininng</a:t>
            </a:r>
            <a:r>
              <a:rPr lang="en-US" dirty="0"/>
              <a:t> by lead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23D66E-FBF9-41D0-A3F0-6369837E3BEB}" type="slidenum">
              <a:rPr lang="ca-ES" smtClean="0"/>
              <a:t>13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34247258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ca-E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ca-E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B1055-6F15-4341-A755-802F73BD5192}" type="datetimeFigureOut">
              <a:rPr lang="ca-ES" smtClean="0"/>
              <a:t>15/1/20</a:t>
            </a:fld>
            <a:endParaRPr lang="ca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4F7E2-12D9-4E73-A996-58CA708E856C}" type="slidenum">
              <a:rPr lang="ca-ES" smtClean="0"/>
              <a:t>‹#›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16578673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ca-E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a-E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B1055-6F15-4341-A755-802F73BD5192}" type="datetimeFigureOut">
              <a:rPr lang="ca-ES" smtClean="0"/>
              <a:t>15/1/20</a:t>
            </a:fld>
            <a:endParaRPr lang="ca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4F7E2-12D9-4E73-A996-58CA708E856C}" type="slidenum">
              <a:rPr lang="ca-ES" smtClean="0"/>
              <a:t>‹#›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14833621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ca-E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a-E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B1055-6F15-4341-A755-802F73BD5192}" type="datetimeFigureOut">
              <a:rPr lang="ca-ES" smtClean="0"/>
              <a:t>15/1/20</a:t>
            </a:fld>
            <a:endParaRPr lang="ca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4F7E2-12D9-4E73-A996-58CA708E856C}" type="slidenum">
              <a:rPr lang="ca-ES" smtClean="0"/>
              <a:t>‹#›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35365474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11 Imagen" descr="mapa_azul_blanco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4384" y="-18288"/>
            <a:ext cx="9204960" cy="6903720"/>
          </a:xfrm>
          <a:prstGeom prst="rect">
            <a:avLst/>
          </a:prstGeom>
        </p:spPr>
      </p:pic>
      <p:sp>
        <p:nvSpPr>
          <p:cNvPr id="8" name="Rectangle 3"/>
          <p:cNvSpPr>
            <a:spLocks noChangeArrowheads="1"/>
          </p:cNvSpPr>
          <p:nvPr userDrawn="1"/>
        </p:nvSpPr>
        <p:spPr bwMode="auto">
          <a:xfrm>
            <a:off x="152400" y="3740150"/>
            <a:ext cx="6588125" cy="2965450"/>
          </a:xfrm>
          <a:prstGeom prst="rect">
            <a:avLst/>
          </a:prstGeom>
          <a:solidFill>
            <a:schemeClr val="bg1"/>
          </a:solidFill>
          <a:ln w="6350">
            <a:solidFill>
              <a:schemeClr val="tx2">
                <a:lumMod val="20000"/>
                <a:lumOff val="8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s-ES" sz="2400" b="1">
              <a:solidFill>
                <a:srgbClr val="000000"/>
              </a:solidFill>
              <a:ea typeface="ＭＳ Ｐゴシック" charset="0"/>
              <a:cs typeface="Arial" charset="0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561808" y="4176000"/>
            <a:ext cx="5882400" cy="1701272"/>
          </a:xfrm>
        </p:spPr>
        <p:txBody>
          <a:bodyPr/>
          <a:lstStyle>
            <a:lvl1pPr algn="l">
              <a:lnSpc>
                <a:spcPct val="100000"/>
              </a:lnSpc>
              <a:defRPr sz="2800" b="1" cap="all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es-ES_tradnl"/>
              <a:t>Clic para editar título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idx="1"/>
          </p:nvPr>
        </p:nvSpPr>
        <p:spPr>
          <a:xfrm>
            <a:off x="561808" y="3956400"/>
            <a:ext cx="5882400" cy="288000"/>
          </a:xfrm>
        </p:spPr>
        <p:txBody>
          <a:bodyPr anchor="ctr"/>
          <a:lstStyle>
            <a:lvl1pPr marL="0" indent="0">
              <a:buNone/>
              <a:defRPr sz="1700" b="1">
                <a:solidFill>
                  <a:schemeClr val="accent1"/>
                </a:solidFill>
                <a:latin typeface="Arial"/>
                <a:cs typeface="Arial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11" name="Marcador de texto 10"/>
          <p:cNvSpPr>
            <a:spLocks noGrp="1"/>
          </p:cNvSpPr>
          <p:nvPr>
            <p:ph type="body" sz="quarter" idx="10"/>
          </p:nvPr>
        </p:nvSpPr>
        <p:spPr>
          <a:xfrm>
            <a:off x="561808" y="5133041"/>
            <a:ext cx="5882400" cy="312183"/>
          </a:xfrm>
        </p:spPr>
        <p:txBody>
          <a:bodyPr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000" baseline="0">
                <a:latin typeface="Arial"/>
                <a:cs typeface="Arial"/>
              </a:defRPr>
            </a:lvl1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pic>
        <p:nvPicPr>
          <p:cNvPr id="10" name="Picture 3" descr="F:\antonio\portada.jpg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661157" y="5877272"/>
            <a:ext cx="1894620" cy="70646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306220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11 Imagen" descr="mapa_azul_blanco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4384" y="-18288"/>
            <a:ext cx="9204960" cy="6903720"/>
          </a:xfrm>
          <a:prstGeom prst="rect">
            <a:avLst/>
          </a:prstGeom>
        </p:spPr>
      </p:pic>
      <p:sp>
        <p:nvSpPr>
          <p:cNvPr id="8" name="Rectangle 3"/>
          <p:cNvSpPr>
            <a:spLocks noChangeArrowheads="1"/>
          </p:cNvSpPr>
          <p:nvPr userDrawn="1"/>
        </p:nvSpPr>
        <p:spPr bwMode="auto">
          <a:xfrm>
            <a:off x="152400" y="3740150"/>
            <a:ext cx="6588125" cy="2965450"/>
          </a:xfrm>
          <a:prstGeom prst="rect">
            <a:avLst/>
          </a:prstGeom>
          <a:solidFill>
            <a:schemeClr val="bg1"/>
          </a:solidFill>
          <a:ln w="6350">
            <a:solidFill>
              <a:schemeClr val="tx2">
                <a:lumMod val="20000"/>
                <a:lumOff val="8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s-ES" sz="2400" b="1">
              <a:solidFill>
                <a:srgbClr val="000000"/>
              </a:solidFill>
              <a:ea typeface="ＭＳ Ｐゴシック" charset="0"/>
              <a:cs typeface="Arial" charset="0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561808" y="4176000"/>
            <a:ext cx="5882400" cy="1701272"/>
          </a:xfrm>
        </p:spPr>
        <p:txBody>
          <a:bodyPr/>
          <a:lstStyle>
            <a:lvl1pPr algn="l">
              <a:lnSpc>
                <a:spcPct val="100000"/>
              </a:lnSpc>
              <a:defRPr sz="2800" b="1" cap="all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es-ES_tradnl"/>
              <a:t>Clic para editar título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idx="1"/>
          </p:nvPr>
        </p:nvSpPr>
        <p:spPr>
          <a:xfrm>
            <a:off x="561808" y="3956400"/>
            <a:ext cx="5882400" cy="288000"/>
          </a:xfrm>
        </p:spPr>
        <p:txBody>
          <a:bodyPr anchor="ctr"/>
          <a:lstStyle>
            <a:lvl1pPr marL="0" indent="0">
              <a:buNone/>
              <a:defRPr sz="1700" b="1">
                <a:solidFill>
                  <a:schemeClr val="accent1"/>
                </a:solidFill>
                <a:latin typeface="Arial"/>
                <a:cs typeface="Arial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11" name="Marcador de texto 10"/>
          <p:cNvSpPr>
            <a:spLocks noGrp="1"/>
          </p:cNvSpPr>
          <p:nvPr>
            <p:ph type="body" sz="quarter" idx="10"/>
          </p:nvPr>
        </p:nvSpPr>
        <p:spPr>
          <a:xfrm>
            <a:off x="561808" y="5133041"/>
            <a:ext cx="5882400" cy="312183"/>
          </a:xfrm>
        </p:spPr>
        <p:txBody>
          <a:bodyPr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000" baseline="0">
                <a:latin typeface="Arial"/>
                <a:cs typeface="Arial"/>
              </a:defRPr>
            </a:lvl1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pic>
        <p:nvPicPr>
          <p:cNvPr id="10" name="Picture 3" descr="F:\antonio\portada.jpg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661157" y="5877272"/>
            <a:ext cx="1894620" cy="70646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0277050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12 Marcador de texto"/>
          <p:cNvSpPr>
            <a:spLocks noGrp="1"/>
          </p:cNvSpPr>
          <p:nvPr>
            <p:ph type="body" sz="quarter" idx="13"/>
          </p:nvPr>
        </p:nvSpPr>
        <p:spPr>
          <a:xfrm>
            <a:off x="513336" y="122464"/>
            <a:ext cx="8305227" cy="188640"/>
          </a:xfrm>
        </p:spPr>
        <p:txBody>
          <a:bodyPr anchor="ctr">
            <a:noAutofit/>
          </a:bodyPr>
          <a:lstStyle>
            <a:lvl1pPr marL="0" indent="0">
              <a:buNone/>
              <a:defRPr sz="900" b="1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s-ES_tradnl" dirty="0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173215844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12 Marcador de texto"/>
          <p:cNvSpPr>
            <a:spLocks noGrp="1"/>
          </p:cNvSpPr>
          <p:nvPr>
            <p:ph type="body" sz="quarter" idx="13"/>
          </p:nvPr>
        </p:nvSpPr>
        <p:spPr>
          <a:xfrm>
            <a:off x="513336" y="122464"/>
            <a:ext cx="8305227" cy="188640"/>
          </a:xfrm>
        </p:spPr>
        <p:txBody>
          <a:bodyPr anchor="ctr">
            <a:noAutofit/>
          </a:bodyPr>
          <a:lstStyle>
            <a:lvl1pPr marL="0" indent="0">
              <a:buNone/>
              <a:defRPr sz="900" b="1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s-ES_tradnl" dirty="0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396095991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7121265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ierr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4 Imagen" descr="fractal_atras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294909" y="0"/>
            <a:ext cx="4849091" cy="6858000"/>
          </a:xfrm>
          <a:prstGeom prst="rect">
            <a:avLst/>
          </a:prstGeom>
        </p:spPr>
      </p:pic>
      <p:pic>
        <p:nvPicPr>
          <p:cNvPr id="4" name="Picture 3" descr="F:\antonio\portada.jpg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562829" y="548680"/>
            <a:ext cx="1681829" cy="62712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385942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88950" y="1916113"/>
            <a:ext cx="4014788" cy="4448175"/>
          </a:xfrm>
        </p:spPr>
        <p:txBody>
          <a:bodyPr/>
          <a:lstStyle>
            <a:lvl1pPr marL="287338" marR="0" indent="-28733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B0CA"/>
              </a:buClr>
              <a:buSzPct val="140000"/>
              <a:buFont typeface="Wingdings" charset="0"/>
              <a:buChar char="§"/>
              <a:tabLst/>
              <a:defRPr sz="2000"/>
            </a:lvl1pPr>
            <a:lvl2pPr marL="762000" marR="0" indent="-1905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Pct val="136000"/>
              <a:buFont typeface="Wingdings" charset="0"/>
              <a:buChar char="§"/>
              <a:tabLst/>
              <a:defRPr sz="1800"/>
            </a:lvl2pPr>
            <a:lvl3pPr marL="1524000" marR="0" indent="-187325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5A5A5A"/>
              </a:buClr>
              <a:buSzTx/>
              <a:buFont typeface="Wingdings" charset="0"/>
              <a:buChar char="§"/>
              <a:tabLst/>
              <a:defRPr sz="1600"/>
            </a:lvl3pPr>
            <a:lvl4pPr marL="2100263" marR="0" indent="-192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B4B4B4"/>
              </a:buClr>
              <a:buSzTx/>
              <a:buFont typeface="Wingdings" charset="0"/>
              <a:buChar char="§"/>
              <a:tabLst/>
              <a:defRPr sz="1500"/>
            </a:lvl4pPr>
            <a:lvl5pPr marL="2667000" marR="0" indent="-1905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B4B4B4"/>
              </a:buClr>
              <a:buSzTx/>
              <a:buFontTx/>
              <a:buChar char="•"/>
              <a:tabLst/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 noProof="0" dirty="0"/>
              <a:t>Haga clic para modificar el estilo de texto del patrón</a:t>
            </a:r>
          </a:p>
          <a:p>
            <a:pPr lvl="1"/>
            <a:r>
              <a:rPr lang="es-ES_tradnl" noProof="0" dirty="0"/>
              <a:t>Segundo nivel</a:t>
            </a:r>
          </a:p>
          <a:p>
            <a:pPr lvl="2"/>
            <a:r>
              <a:rPr lang="es-ES_tradnl" noProof="0" dirty="0"/>
              <a:t>Tercer nivel</a:t>
            </a:r>
          </a:p>
          <a:p>
            <a:pPr lvl="3"/>
            <a:r>
              <a:rPr lang="es-ES_tradnl" noProof="0" dirty="0"/>
              <a:t>Cuarto nivel</a:t>
            </a:r>
          </a:p>
          <a:p>
            <a:pPr lvl="4"/>
            <a:r>
              <a:rPr lang="es-ES_tradnl" noProof="0" dirty="0"/>
              <a:t>Quinto nivel</a:t>
            </a:r>
            <a:endParaRPr lang="en-US" noProof="0" dirty="0"/>
          </a:p>
        </p:txBody>
      </p:sp>
      <p:sp>
        <p:nvSpPr>
          <p:cNvPr id="6" name="12 Marcador de texto"/>
          <p:cNvSpPr>
            <a:spLocks noGrp="1"/>
          </p:cNvSpPr>
          <p:nvPr>
            <p:ph type="body" sz="quarter" idx="13"/>
          </p:nvPr>
        </p:nvSpPr>
        <p:spPr>
          <a:xfrm>
            <a:off x="513336" y="122464"/>
            <a:ext cx="8305227" cy="188640"/>
          </a:xfrm>
        </p:spPr>
        <p:txBody>
          <a:bodyPr anchor="ctr">
            <a:noAutofit/>
          </a:bodyPr>
          <a:lstStyle>
            <a:lvl1pPr marL="0" indent="0">
              <a:buNone/>
              <a:defRPr sz="900" b="1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s-ES_tradnl" dirty="0"/>
              <a:t>Haga clic para modificar el estilo de texto del patrón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4"/>
          </p:nvPr>
        </p:nvSpPr>
        <p:spPr>
          <a:xfrm>
            <a:off x="4822231" y="1916113"/>
            <a:ext cx="4014788" cy="4448175"/>
          </a:xfrm>
        </p:spPr>
        <p:txBody>
          <a:bodyPr/>
          <a:lstStyle>
            <a:lvl1pPr marL="287338" marR="0" indent="-28733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B0CA"/>
              </a:buClr>
              <a:buSzPct val="140000"/>
              <a:buFont typeface="Wingdings" charset="0"/>
              <a:buChar char="§"/>
              <a:tabLst/>
              <a:defRPr sz="2000"/>
            </a:lvl1pPr>
            <a:lvl2pPr marL="762000" marR="0" indent="-1905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Pct val="136000"/>
              <a:buFont typeface="Wingdings" charset="0"/>
              <a:buChar char="§"/>
              <a:tabLst/>
              <a:defRPr sz="1800"/>
            </a:lvl2pPr>
            <a:lvl3pPr marL="1524000" marR="0" indent="-187325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5A5A5A"/>
              </a:buClr>
              <a:buSzTx/>
              <a:buFont typeface="Wingdings" charset="0"/>
              <a:buChar char="§"/>
              <a:tabLst/>
              <a:defRPr sz="1600"/>
            </a:lvl3pPr>
            <a:lvl4pPr marL="2100263" marR="0" indent="-192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B4B4B4"/>
              </a:buClr>
              <a:buSzTx/>
              <a:buFont typeface="Wingdings" charset="0"/>
              <a:buChar char="§"/>
              <a:tabLst/>
              <a:defRPr sz="1500"/>
            </a:lvl4pPr>
            <a:lvl5pPr marL="2667000" marR="0" indent="-1905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B4B4B4"/>
              </a:buClr>
              <a:buSzTx/>
              <a:buFontTx/>
              <a:buChar char="•"/>
              <a:tabLst/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 noProof="0" dirty="0"/>
              <a:t>Haga clic para modificar el estilo de texto del patrón</a:t>
            </a:r>
          </a:p>
          <a:p>
            <a:pPr lvl="1"/>
            <a:r>
              <a:rPr lang="es-ES_tradnl" noProof="0" dirty="0"/>
              <a:t>Segundo nivel</a:t>
            </a:r>
          </a:p>
          <a:p>
            <a:pPr lvl="2"/>
            <a:r>
              <a:rPr lang="es-ES_tradnl" noProof="0" dirty="0"/>
              <a:t>Tercer nivel</a:t>
            </a:r>
          </a:p>
          <a:p>
            <a:pPr lvl="3"/>
            <a:r>
              <a:rPr lang="es-ES_tradnl" noProof="0" dirty="0"/>
              <a:t>Cuarto nivel</a:t>
            </a:r>
          </a:p>
          <a:p>
            <a:pPr lvl="4"/>
            <a:r>
              <a:rPr lang="es-ES_tradnl" noProof="0" dirty="0"/>
              <a:t>Quinto nivel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58293771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72816"/>
            <a:ext cx="4040188" cy="432048"/>
          </a:xfrm>
        </p:spPr>
        <p:txBody>
          <a:bodyPr anchor="b"/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276872"/>
            <a:ext cx="4040188" cy="4087415"/>
          </a:xfrm>
        </p:spPr>
        <p:txBody>
          <a:bodyPr/>
          <a:lstStyle>
            <a:lvl1pPr marL="287338" marR="0" indent="-28733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B0CA"/>
              </a:buClr>
              <a:buSzPct val="140000"/>
              <a:buFont typeface="Wingdings" charset="0"/>
              <a:buChar char="§"/>
              <a:tabLst/>
              <a:defRPr sz="2000"/>
            </a:lvl1pPr>
            <a:lvl2pPr marL="762000" marR="0" indent="-1905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Pct val="136000"/>
              <a:buFont typeface="Wingdings" charset="0"/>
              <a:buChar char="§"/>
              <a:tabLst/>
              <a:defRPr sz="1800"/>
            </a:lvl2pPr>
            <a:lvl3pPr marL="1524000" marR="0" indent="-187325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5A5A5A"/>
              </a:buClr>
              <a:buSzTx/>
              <a:buFont typeface="Wingdings" charset="0"/>
              <a:buChar char="§"/>
              <a:tabLst/>
              <a:defRPr sz="1600"/>
            </a:lvl3pPr>
            <a:lvl4pPr marL="2100263" marR="0" indent="-192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B4B4B4"/>
              </a:buClr>
              <a:buSzTx/>
              <a:buFont typeface="Wingdings" charset="0"/>
              <a:buChar char="§"/>
              <a:tabLst/>
              <a:defRPr sz="1500"/>
            </a:lvl4pPr>
            <a:lvl5pPr marL="2667000" marR="0" indent="-1905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B4B4B4"/>
              </a:buClr>
              <a:buSzTx/>
              <a:buFontTx/>
              <a:buChar char="•"/>
              <a:tabLst/>
              <a:defRPr sz="12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 noProof="0" dirty="0"/>
              <a:t>Haga clic para modificar el estilo de texto del patrón</a:t>
            </a:r>
          </a:p>
          <a:p>
            <a:pPr lvl="1"/>
            <a:r>
              <a:rPr lang="es-ES_tradnl" noProof="0" dirty="0"/>
              <a:t>Segundo nivel</a:t>
            </a:r>
          </a:p>
          <a:p>
            <a:pPr lvl="2"/>
            <a:r>
              <a:rPr lang="es-ES_tradnl" noProof="0" dirty="0"/>
              <a:t>Tercer nivel</a:t>
            </a:r>
          </a:p>
          <a:p>
            <a:pPr lvl="3"/>
            <a:r>
              <a:rPr lang="es-ES_tradnl" noProof="0" dirty="0"/>
              <a:t>Cuarto nivel</a:t>
            </a:r>
          </a:p>
          <a:p>
            <a:pPr lvl="4"/>
            <a:r>
              <a:rPr lang="es-ES_tradnl" noProof="0" dirty="0"/>
              <a:t>Quinto nivel</a:t>
            </a:r>
            <a:endParaRPr lang="en-US" noProof="0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0"/>
          </p:nvPr>
        </p:nvSpPr>
        <p:spPr>
          <a:xfrm>
            <a:off x="4789216" y="1772816"/>
            <a:ext cx="4040188" cy="432048"/>
          </a:xfrm>
        </p:spPr>
        <p:txBody>
          <a:bodyPr anchor="b"/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11200" y="288000"/>
            <a:ext cx="8307363" cy="11811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12 Marcador de texto"/>
          <p:cNvSpPr>
            <a:spLocks noGrp="1"/>
          </p:cNvSpPr>
          <p:nvPr>
            <p:ph type="body" sz="quarter" idx="13"/>
          </p:nvPr>
        </p:nvSpPr>
        <p:spPr>
          <a:xfrm>
            <a:off x="513336" y="122464"/>
            <a:ext cx="8305227" cy="188640"/>
          </a:xfrm>
        </p:spPr>
        <p:txBody>
          <a:bodyPr anchor="ctr">
            <a:noAutofit/>
          </a:bodyPr>
          <a:lstStyle>
            <a:lvl1pPr marL="0" indent="0">
              <a:buNone/>
              <a:defRPr sz="900" b="1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s-ES_tradnl" dirty="0"/>
              <a:t>Haga clic para modificar el estilo de texto del patrón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half" idx="14"/>
          </p:nvPr>
        </p:nvSpPr>
        <p:spPr>
          <a:xfrm>
            <a:off x="4780787" y="2276872"/>
            <a:ext cx="4040188" cy="4087415"/>
          </a:xfrm>
        </p:spPr>
        <p:txBody>
          <a:bodyPr/>
          <a:lstStyle>
            <a:lvl1pPr marL="287338" marR="0" indent="-28733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B0CA"/>
              </a:buClr>
              <a:buSzPct val="140000"/>
              <a:buFont typeface="Wingdings" charset="0"/>
              <a:buChar char="§"/>
              <a:tabLst/>
              <a:defRPr sz="2000"/>
            </a:lvl1pPr>
            <a:lvl2pPr marL="762000" marR="0" indent="-1905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Pct val="136000"/>
              <a:buFont typeface="Wingdings" charset="0"/>
              <a:buChar char="§"/>
              <a:tabLst/>
              <a:defRPr sz="1800"/>
            </a:lvl2pPr>
            <a:lvl3pPr marL="1524000" marR="0" indent="-187325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5A5A5A"/>
              </a:buClr>
              <a:buSzTx/>
              <a:buFont typeface="Wingdings" charset="0"/>
              <a:buChar char="§"/>
              <a:tabLst/>
              <a:defRPr sz="1600"/>
            </a:lvl3pPr>
            <a:lvl4pPr marL="2100263" marR="0" indent="-192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B4B4B4"/>
              </a:buClr>
              <a:buSzTx/>
              <a:buFont typeface="Wingdings" charset="0"/>
              <a:buChar char="§"/>
              <a:tabLst/>
              <a:defRPr sz="1500"/>
            </a:lvl4pPr>
            <a:lvl5pPr marL="2667000" marR="0" indent="-1905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B4B4B4"/>
              </a:buClr>
              <a:buSzTx/>
              <a:buFontTx/>
              <a:buChar char="•"/>
              <a:tabLst/>
              <a:defRPr sz="12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 noProof="0" dirty="0"/>
              <a:t>Haga clic para modificar el estilo de texto del patrón</a:t>
            </a:r>
          </a:p>
          <a:p>
            <a:pPr lvl="1"/>
            <a:r>
              <a:rPr lang="es-ES_tradnl" noProof="0" dirty="0"/>
              <a:t>Segundo nivel</a:t>
            </a:r>
          </a:p>
          <a:p>
            <a:pPr lvl="2"/>
            <a:r>
              <a:rPr lang="es-ES_tradnl" noProof="0" dirty="0"/>
              <a:t>Tercer nivel</a:t>
            </a:r>
          </a:p>
          <a:p>
            <a:pPr lvl="3"/>
            <a:r>
              <a:rPr lang="es-ES_tradnl" noProof="0" dirty="0"/>
              <a:t>Cuarto nivel</a:t>
            </a:r>
          </a:p>
          <a:p>
            <a:pPr lvl="4"/>
            <a:r>
              <a:rPr lang="es-ES_tradnl" noProof="0" dirty="0"/>
              <a:t>Quinto nivel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949556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ca-E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a-E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B1055-6F15-4341-A755-802F73BD5192}" type="datetimeFigureOut">
              <a:rPr lang="ca-ES" smtClean="0"/>
              <a:t>15/1/20</a:t>
            </a:fld>
            <a:endParaRPr lang="ca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4F7E2-12D9-4E73-A996-58CA708E856C}" type="slidenum">
              <a:rPr lang="ca-ES" smtClean="0"/>
              <a:t>‹#›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249318794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11 Imagen" descr="mapa_azul_blanco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4384" y="-18288"/>
            <a:ext cx="9204960" cy="6903720"/>
          </a:xfrm>
          <a:prstGeom prst="rect">
            <a:avLst/>
          </a:prstGeom>
        </p:spPr>
      </p:pic>
      <p:sp>
        <p:nvSpPr>
          <p:cNvPr id="8" name="Rectangle 3"/>
          <p:cNvSpPr>
            <a:spLocks noChangeArrowheads="1"/>
          </p:cNvSpPr>
          <p:nvPr userDrawn="1"/>
        </p:nvSpPr>
        <p:spPr bwMode="auto">
          <a:xfrm>
            <a:off x="152400" y="3740150"/>
            <a:ext cx="6588125" cy="2965450"/>
          </a:xfrm>
          <a:prstGeom prst="rect">
            <a:avLst/>
          </a:prstGeom>
          <a:solidFill>
            <a:schemeClr val="bg1"/>
          </a:solidFill>
          <a:ln w="6350">
            <a:solidFill>
              <a:schemeClr val="tx2">
                <a:lumMod val="20000"/>
                <a:lumOff val="8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s-ES" sz="2400" b="1">
              <a:solidFill>
                <a:srgbClr val="000000"/>
              </a:solidFill>
              <a:ea typeface="ＭＳ Ｐゴシック" charset="0"/>
              <a:cs typeface="Arial" charset="0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561808" y="4176000"/>
            <a:ext cx="5882400" cy="1701272"/>
          </a:xfrm>
        </p:spPr>
        <p:txBody>
          <a:bodyPr/>
          <a:lstStyle>
            <a:lvl1pPr algn="l">
              <a:lnSpc>
                <a:spcPct val="100000"/>
              </a:lnSpc>
              <a:defRPr sz="2800" b="1" cap="all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es-ES_tradnl"/>
              <a:t>Clic para editar título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idx="1"/>
          </p:nvPr>
        </p:nvSpPr>
        <p:spPr>
          <a:xfrm>
            <a:off x="561808" y="3956400"/>
            <a:ext cx="5882400" cy="288000"/>
          </a:xfrm>
        </p:spPr>
        <p:txBody>
          <a:bodyPr anchor="ctr"/>
          <a:lstStyle>
            <a:lvl1pPr marL="0" indent="0">
              <a:buNone/>
              <a:defRPr sz="1700" b="1">
                <a:solidFill>
                  <a:schemeClr val="accent1"/>
                </a:solidFill>
                <a:latin typeface="Arial"/>
                <a:cs typeface="Arial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11" name="Marcador de texto 10"/>
          <p:cNvSpPr>
            <a:spLocks noGrp="1"/>
          </p:cNvSpPr>
          <p:nvPr>
            <p:ph type="body" sz="quarter" idx="10"/>
          </p:nvPr>
        </p:nvSpPr>
        <p:spPr>
          <a:xfrm>
            <a:off x="561808" y="5133041"/>
            <a:ext cx="5882400" cy="312183"/>
          </a:xfrm>
        </p:spPr>
        <p:txBody>
          <a:bodyPr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000" baseline="0">
                <a:latin typeface="Arial"/>
                <a:cs typeface="Arial"/>
              </a:defRPr>
            </a:lvl1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pic>
        <p:nvPicPr>
          <p:cNvPr id="10" name="Picture 3" descr="F:\antonio\portada.jpg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661157" y="5877272"/>
            <a:ext cx="1894620" cy="70646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8791569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12 Marcador de texto"/>
          <p:cNvSpPr>
            <a:spLocks noGrp="1"/>
          </p:cNvSpPr>
          <p:nvPr>
            <p:ph type="body" sz="quarter" idx="13"/>
          </p:nvPr>
        </p:nvSpPr>
        <p:spPr>
          <a:xfrm>
            <a:off x="513336" y="122464"/>
            <a:ext cx="8305227" cy="188640"/>
          </a:xfrm>
        </p:spPr>
        <p:txBody>
          <a:bodyPr anchor="ctr">
            <a:noAutofit/>
          </a:bodyPr>
          <a:lstStyle>
            <a:lvl1pPr marL="0" indent="0">
              <a:buNone/>
              <a:defRPr sz="900" b="1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s-ES_tradnl" dirty="0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429128453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12 Marcador de texto"/>
          <p:cNvSpPr>
            <a:spLocks noGrp="1"/>
          </p:cNvSpPr>
          <p:nvPr>
            <p:ph type="body" sz="quarter" idx="13"/>
          </p:nvPr>
        </p:nvSpPr>
        <p:spPr>
          <a:xfrm>
            <a:off x="513336" y="122464"/>
            <a:ext cx="8305227" cy="188640"/>
          </a:xfrm>
        </p:spPr>
        <p:txBody>
          <a:bodyPr anchor="ctr">
            <a:noAutofit/>
          </a:bodyPr>
          <a:lstStyle>
            <a:lvl1pPr marL="0" indent="0">
              <a:buNone/>
              <a:defRPr sz="900" b="1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s-ES_tradnl" dirty="0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309193258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3411737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ierr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4 Imagen" descr="fractal_atras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294909" y="0"/>
            <a:ext cx="4849091" cy="6858000"/>
          </a:xfrm>
          <a:prstGeom prst="rect">
            <a:avLst/>
          </a:prstGeom>
        </p:spPr>
      </p:pic>
      <p:pic>
        <p:nvPicPr>
          <p:cNvPr id="4" name="Picture 3" descr="F:\antonio\portada.jpg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562829" y="548680"/>
            <a:ext cx="1681829" cy="62712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62660792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88950" y="1916113"/>
            <a:ext cx="4014788" cy="4448175"/>
          </a:xfrm>
        </p:spPr>
        <p:txBody>
          <a:bodyPr/>
          <a:lstStyle>
            <a:lvl1pPr marL="287338" marR="0" indent="-28733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B0CA"/>
              </a:buClr>
              <a:buSzPct val="140000"/>
              <a:buFont typeface="Wingdings" charset="0"/>
              <a:buChar char="§"/>
              <a:tabLst/>
              <a:defRPr sz="2000"/>
            </a:lvl1pPr>
            <a:lvl2pPr marL="762000" marR="0" indent="-1905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Pct val="136000"/>
              <a:buFont typeface="Wingdings" charset="0"/>
              <a:buChar char="§"/>
              <a:tabLst/>
              <a:defRPr sz="1800"/>
            </a:lvl2pPr>
            <a:lvl3pPr marL="1524000" marR="0" indent="-187325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5A5A5A"/>
              </a:buClr>
              <a:buSzTx/>
              <a:buFont typeface="Wingdings" charset="0"/>
              <a:buChar char="§"/>
              <a:tabLst/>
              <a:defRPr sz="1600"/>
            </a:lvl3pPr>
            <a:lvl4pPr marL="2100263" marR="0" indent="-192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B4B4B4"/>
              </a:buClr>
              <a:buSzTx/>
              <a:buFont typeface="Wingdings" charset="0"/>
              <a:buChar char="§"/>
              <a:tabLst/>
              <a:defRPr sz="1500"/>
            </a:lvl4pPr>
            <a:lvl5pPr marL="2667000" marR="0" indent="-1905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B4B4B4"/>
              </a:buClr>
              <a:buSzTx/>
              <a:buFontTx/>
              <a:buChar char="•"/>
              <a:tabLst/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 noProof="0" dirty="0"/>
              <a:t>Haga clic para modificar el estilo de texto del patrón</a:t>
            </a:r>
          </a:p>
          <a:p>
            <a:pPr lvl="1"/>
            <a:r>
              <a:rPr lang="es-ES_tradnl" noProof="0" dirty="0"/>
              <a:t>Segundo nivel</a:t>
            </a:r>
          </a:p>
          <a:p>
            <a:pPr lvl="2"/>
            <a:r>
              <a:rPr lang="es-ES_tradnl" noProof="0" dirty="0"/>
              <a:t>Tercer nivel</a:t>
            </a:r>
          </a:p>
          <a:p>
            <a:pPr lvl="3"/>
            <a:r>
              <a:rPr lang="es-ES_tradnl" noProof="0" dirty="0"/>
              <a:t>Cuarto nivel</a:t>
            </a:r>
          </a:p>
          <a:p>
            <a:pPr lvl="4"/>
            <a:r>
              <a:rPr lang="es-ES_tradnl" noProof="0" dirty="0"/>
              <a:t>Quinto nivel</a:t>
            </a:r>
            <a:endParaRPr lang="en-US" noProof="0" dirty="0"/>
          </a:p>
        </p:txBody>
      </p:sp>
      <p:sp>
        <p:nvSpPr>
          <p:cNvPr id="6" name="12 Marcador de texto"/>
          <p:cNvSpPr>
            <a:spLocks noGrp="1"/>
          </p:cNvSpPr>
          <p:nvPr>
            <p:ph type="body" sz="quarter" idx="13"/>
          </p:nvPr>
        </p:nvSpPr>
        <p:spPr>
          <a:xfrm>
            <a:off x="513336" y="122464"/>
            <a:ext cx="8305227" cy="188640"/>
          </a:xfrm>
        </p:spPr>
        <p:txBody>
          <a:bodyPr anchor="ctr">
            <a:noAutofit/>
          </a:bodyPr>
          <a:lstStyle>
            <a:lvl1pPr marL="0" indent="0">
              <a:buNone/>
              <a:defRPr sz="900" b="1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s-ES_tradnl" dirty="0"/>
              <a:t>Haga clic para modificar el estilo de texto del patrón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4"/>
          </p:nvPr>
        </p:nvSpPr>
        <p:spPr>
          <a:xfrm>
            <a:off x="4822231" y="1916113"/>
            <a:ext cx="4014788" cy="4448175"/>
          </a:xfrm>
        </p:spPr>
        <p:txBody>
          <a:bodyPr/>
          <a:lstStyle>
            <a:lvl1pPr marL="287338" marR="0" indent="-28733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B0CA"/>
              </a:buClr>
              <a:buSzPct val="140000"/>
              <a:buFont typeface="Wingdings" charset="0"/>
              <a:buChar char="§"/>
              <a:tabLst/>
              <a:defRPr sz="2000"/>
            </a:lvl1pPr>
            <a:lvl2pPr marL="762000" marR="0" indent="-1905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Pct val="136000"/>
              <a:buFont typeface="Wingdings" charset="0"/>
              <a:buChar char="§"/>
              <a:tabLst/>
              <a:defRPr sz="1800"/>
            </a:lvl2pPr>
            <a:lvl3pPr marL="1524000" marR="0" indent="-187325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5A5A5A"/>
              </a:buClr>
              <a:buSzTx/>
              <a:buFont typeface="Wingdings" charset="0"/>
              <a:buChar char="§"/>
              <a:tabLst/>
              <a:defRPr sz="1600"/>
            </a:lvl3pPr>
            <a:lvl4pPr marL="2100263" marR="0" indent="-192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B4B4B4"/>
              </a:buClr>
              <a:buSzTx/>
              <a:buFont typeface="Wingdings" charset="0"/>
              <a:buChar char="§"/>
              <a:tabLst/>
              <a:defRPr sz="1500"/>
            </a:lvl4pPr>
            <a:lvl5pPr marL="2667000" marR="0" indent="-1905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B4B4B4"/>
              </a:buClr>
              <a:buSzTx/>
              <a:buFontTx/>
              <a:buChar char="•"/>
              <a:tabLst/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 noProof="0" dirty="0"/>
              <a:t>Haga clic para modificar el estilo de texto del patrón</a:t>
            </a:r>
          </a:p>
          <a:p>
            <a:pPr lvl="1"/>
            <a:r>
              <a:rPr lang="es-ES_tradnl" noProof="0" dirty="0"/>
              <a:t>Segundo nivel</a:t>
            </a:r>
          </a:p>
          <a:p>
            <a:pPr lvl="2"/>
            <a:r>
              <a:rPr lang="es-ES_tradnl" noProof="0" dirty="0"/>
              <a:t>Tercer nivel</a:t>
            </a:r>
          </a:p>
          <a:p>
            <a:pPr lvl="3"/>
            <a:r>
              <a:rPr lang="es-ES_tradnl" noProof="0" dirty="0"/>
              <a:t>Cuarto nivel</a:t>
            </a:r>
          </a:p>
          <a:p>
            <a:pPr lvl="4"/>
            <a:r>
              <a:rPr lang="es-ES_tradnl" noProof="0" dirty="0"/>
              <a:t>Quinto nivel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8011998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72816"/>
            <a:ext cx="4040188" cy="432048"/>
          </a:xfrm>
        </p:spPr>
        <p:txBody>
          <a:bodyPr anchor="b"/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276872"/>
            <a:ext cx="4040188" cy="4087415"/>
          </a:xfrm>
        </p:spPr>
        <p:txBody>
          <a:bodyPr/>
          <a:lstStyle>
            <a:lvl1pPr marL="287338" marR="0" indent="-28733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B0CA"/>
              </a:buClr>
              <a:buSzPct val="140000"/>
              <a:buFont typeface="Wingdings" charset="0"/>
              <a:buChar char="§"/>
              <a:tabLst/>
              <a:defRPr sz="2000"/>
            </a:lvl1pPr>
            <a:lvl2pPr marL="762000" marR="0" indent="-1905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Pct val="136000"/>
              <a:buFont typeface="Wingdings" charset="0"/>
              <a:buChar char="§"/>
              <a:tabLst/>
              <a:defRPr sz="1800"/>
            </a:lvl2pPr>
            <a:lvl3pPr marL="1524000" marR="0" indent="-187325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5A5A5A"/>
              </a:buClr>
              <a:buSzTx/>
              <a:buFont typeface="Wingdings" charset="0"/>
              <a:buChar char="§"/>
              <a:tabLst/>
              <a:defRPr sz="1600"/>
            </a:lvl3pPr>
            <a:lvl4pPr marL="2100263" marR="0" indent="-192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B4B4B4"/>
              </a:buClr>
              <a:buSzTx/>
              <a:buFont typeface="Wingdings" charset="0"/>
              <a:buChar char="§"/>
              <a:tabLst/>
              <a:defRPr sz="1500"/>
            </a:lvl4pPr>
            <a:lvl5pPr marL="2667000" marR="0" indent="-1905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B4B4B4"/>
              </a:buClr>
              <a:buSzTx/>
              <a:buFontTx/>
              <a:buChar char="•"/>
              <a:tabLst/>
              <a:defRPr sz="12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 noProof="0" dirty="0"/>
              <a:t>Haga clic para modificar el estilo de texto del patrón</a:t>
            </a:r>
          </a:p>
          <a:p>
            <a:pPr lvl="1"/>
            <a:r>
              <a:rPr lang="es-ES_tradnl" noProof="0" dirty="0"/>
              <a:t>Segundo nivel</a:t>
            </a:r>
          </a:p>
          <a:p>
            <a:pPr lvl="2"/>
            <a:r>
              <a:rPr lang="es-ES_tradnl" noProof="0" dirty="0"/>
              <a:t>Tercer nivel</a:t>
            </a:r>
          </a:p>
          <a:p>
            <a:pPr lvl="3"/>
            <a:r>
              <a:rPr lang="es-ES_tradnl" noProof="0" dirty="0"/>
              <a:t>Cuarto nivel</a:t>
            </a:r>
          </a:p>
          <a:p>
            <a:pPr lvl="4"/>
            <a:r>
              <a:rPr lang="es-ES_tradnl" noProof="0" dirty="0"/>
              <a:t>Quinto nivel</a:t>
            </a:r>
            <a:endParaRPr lang="en-US" noProof="0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0"/>
          </p:nvPr>
        </p:nvSpPr>
        <p:spPr>
          <a:xfrm>
            <a:off x="4789216" y="1772816"/>
            <a:ext cx="4040188" cy="432048"/>
          </a:xfrm>
        </p:spPr>
        <p:txBody>
          <a:bodyPr anchor="b"/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11200" y="288000"/>
            <a:ext cx="8307363" cy="11811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12 Marcador de texto"/>
          <p:cNvSpPr>
            <a:spLocks noGrp="1"/>
          </p:cNvSpPr>
          <p:nvPr>
            <p:ph type="body" sz="quarter" idx="13"/>
          </p:nvPr>
        </p:nvSpPr>
        <p:spPr>
          <a:xfrm>
            <a:off x="513336" y="122464"/>
            <a:ext cx="8305227" cy="188640"/>
          </a:xfrm>
        </p:spPr>
        <p:txBody>
          <a:bodyPr anchor="ctr">
            <a:noAutofit/>
          </a:bodyPr>
          <a:lstStyle>
            <a:lvl1pPr marL="0" indent="0">
              <a:buNone/>
              <a:defRPr sz="900" b="1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s-ES_tradnl" dirty="0"/>
              <a:t>Haga clic para modificar el estilo de texto del patrón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half" idx="14"/>
          </p:nvPr>
        </p:nvSpPr>
        <p:spPr>
          <a:xfrm>
            <a:off x="4780787" y="2276872"/>
            <a:ext cx="4040188" cy="4087415"/>
          </a:xfrm>
        </p:spPr>
        <p:txBody>
          <a:bodyPr/>
          <a:lstStyle>
            <a:lvl1pPr marL="287338" marR="0" indent="-28733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B0CA"/>
              </a:buClr>
              <a:buSzPct val="140000"/>
              <a:buFont typeface="Wingdings" charset="0"/>
              <a:buChar char="§"/>
              <a:tabLst/>
              <a:defRPr sz="2000"/>
            </a:lvl1pPr>
            <a:lvl2pPr marL="762000" marR="0" indent="-1905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Pct val="136000"/>
              <a:buFont typeface="Wingdings" charset="0"/>
              <a:buChar char="§"/>
              <a:tabLst/>
              <a:defRPr sz="1800"/>
            </a:lvl2pPr>
            <a:lvl3pPr marL="1524000" marR="0" indent="-187325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5A5A5A"/>
              </a:buClr>
              <a:buSzTx/>
              <a:buFont typeface="Wingdings" charset="0"/>
              <a:buChar char="§"/>
              <a:tabLst/>
              <a:defRPr sz="1600"/>
            </a:lvl3pPr>
            <a:lvl4pPr marL="2100263" marR="0" indent="-192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B4B4B4"/>
              </a:buClr>
              <a:buSzTx/>
              <a:buFont typeface="Wingdings" charset="0"/>
              <a:buChar char="§"/>
              <a:tabLst/>
              <a:defRPr sz="1500"/>
            </a:lvl4pPr>
            <a:lvl5pPr marL="2667000" marR="0" indent="-1905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B4B4B4"/>
              </a:buClr>
              <a:buSzTx/>
              <a:buFontTx/>
              <a:buChar char="•"/>
              <a:tabLst/>
              <a:defRPr sz="12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 noProof="0" dirty="0"/>
              <a:t>Haga clic para modificar el estilo de texto del patrón</a:t>
            </a:r>
          </a:p>
          <a:p>
            <a:pPr lvl="1"/>
            <a:r>
              <a:rPr lang="es-ES_tradnl" noProof="0" dirty="0"/>
              <a:t>Segundo nivel</a:t>
            </a:r>
          </a:p>
          <a:p>
            <a:pPr lvl="2"/>
            <a:r>
              <a:rPr lang="es-ES_tradnl" noProof="0" dirty="0"/>
              <a:t>Tercer nivel</a:t>
            </a:r>
          </a:p>
          <a:p>
            <a:pPr lvl="3"/>
            <a:r>
              <a:rPr lang="es-ES_tradnl" noProof="0" dirty="0"/>
              <a:t>Cuarto nivel</a:t>
            </a:r>
          </a:p>
          <a:p>
            <a:pPr lvl="4"/>
            <a:r>
              <a:rPr lang="es-ES_tradnl" noProof="0" dirty="0"/>
              <a:t>Quinto nivel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0760883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8 Marcador de texto"/>
          <p:cNvSpPr>
            <a:spLocks noGrp="1"/>
          </p:cNvSpPr>
          <p:nvPr>
            <p:ph type="body" sz="quarter" idx="14"/>
          </p:nvPr>
        </p:nvSpPr>
        <p:spPr>
          <a:xfrm>
            <a:off x="251520" y="1268413"/>
            <a:ext cx="8640960" cy="5040312"/>
          </a:xfrm>
        </p:spPr>
        <p:txBody>
          <a:bodyPr/>
          <a:lstStyle>
            <a:lvl1pPr marL="179388" indent="-179388">
              <a:defRPr/>
            </a:lvl1pPr>
            <a:lvl2pPr marL="536575" indent="-168275">
              <a:defRPr/>
            </a:lvl2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" dirty="0"/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7" name="12 Marcador de texto"/>
          <p:cNvSpPr>
            <a:spLocks noGrp="1"/>
          </p:cNvSpPr>
          <p:nvPr>
            <p:ph type="body" sz="quarter" idx="13"/>
          </p:nvPr>
        </p:nvSpPr>
        <p:spPr>
          <a:xfrm>
            <a:off x="251520" y="98630"/>
            <a:ext cx="8640960" cy="188640"/>
          </a:xfrm>
        </p:spPr>
        <p:txBody>
          <a:bodyPr anchor="ctr">
            <a:noAutofit/>
          </a:bodyPr>
          <a:lstStyle>
            <a:lvl1pPr marL="0" indent="0">
              <a:buNone/>
              <a:defRPr sz="105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85855182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8927996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 hasCustomPrompt="1"/>
          </p:nvPr>
        </p:nvSpPr>
        <p:spPr>
          <a:xfrm>
            <a:off x="251520" y="274638"/>
            <a:ext cx="8640960" cy="633412"/>
          </a:xfrm>
        </p:spPr>
        <p:txBody>
          <a:bodyPr/>
          <a:lstStyle/>
          <a:p>
            <a:r>
              <a:rPr lang="es-ES" noProof="0" dirty="0" err="1"/>
              <a:t>Title</a:t>
            </a:r>
            <a:endParaRPr lang="es-ES" dirty="0"/>
          </a:p>
        </p:txBody>
      </p:sp>
      <p:sp>
        <p:nvSpPr>
          <p:cNvPr id="3" name="12 Marcador de texto"/>
          <p:cNvSpPr>
            <a:spLocks noGrp="1"/>
          </p:cNvSpPr>
          <p:nvPr>
            <p:ph type="body" sz="quarter" idx="13" hasCustomPrompt="1"/>
          </p:nvPr>
        </p:nvSpPr>
        <p:spPr>
          <a:xfrm>
            <a:off x="251521" y="98630"/>
            <a:ext cx="8647230" cy="188640"/>
          </a:xfrm>
        </p:spPr>
        <p:txBody>
          <a:bodyPr anchor="ctr">
            <a:noAutofit/>
          </a:bodyPr>
          <a:lstStyle>
            <a:lvl1pPr marL="0" indent="0">
              <a:buNone/>
              <a:defRPr sz="105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s-ES" dirty="0" err="1"/>
              <a:t>Chapter</a:t>
            </a:r>
            <a:r>
              <a:rPr lang="es-ES" dirty="0"/>
              <a:t> </a:t>
            </a:r>
            <a:r>
              <a:rPr lang="es-ES" dirty="0" err="1"/>
              <a:t>title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493986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ca-E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B1055-6F15-4341-A755-802F73BD5192}" type="datetimeFigureOut">
              <a:rPr lang="ca-ES" smtClean="0"/>
              <a:t>15/1/20</a:t>
            </a:fld>
            <a:endParaRPr lang="ca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4F7E2-12D9-4E73-A996-58CA708E856C}" type="slidenum">
              <a:rPr lang="ca-ES" smtClean="0"/>
              <a:t>‹#›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212122242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1363793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0535871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8019492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lefónica - Titular dos  líne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1"/>
          <p:cNvSpPr>
            <a:spLocks noGrp="1"/>
          </p:cNvSpPr>
          <p:nvPr>
            <p:ph type="title" hasCustomPrompt="1"/>
          </p:nvPr>
        </p:nvSpPr>
        <p:spPr>
          <a:xfrm flipH="1">
            <a:off x="-1" y="0"/>
            <a:ext cx="8417169" cy="836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noAutofit/>
          </a:bodyPr>
          <a:lstStyle>
            <a:lvl1pPr>
              <a:defRPr/>
            </a:lvl1pPr>
          </a:lstStyle>
          <a:p>
            <a:pPr lvl="0"/>
            <a:r>
              <a:rPr lang="en-GB" dirty="0"/>
              <a:t>Slide Title (24 </a:t>
            </a:r>
            <a:r>
              <a:rPr lang="en-GB" dirty="0" err="1"/>
              <a:t>pts</a:t>
            </a:r>
            <a:r>
              <a:rPr lang="en-GB" dirty="0"/>
              <a:t> – 1 line)</a:t>
            </a:r>
            <a:endParaRPr lang="en-US" sz="2400" dirty="0">
              <a:solidFill>
                <a:srgbClr val="072534"/>
              </a:solidFill>
              <a:latin typeface="Trebuchet MS" pitchFamily="34" charset="0"/>
              <a:ea typeface="ヒラギノ角ゴ Pro W3" charset="-128"/>
              <a:sym typeface="Trebuchet MS" pitchFamily="34" charset="0"/>
            </a:endParaRPr>
          </a:p>
        </p:txBody>
      </p:sp>
      <p:sp>
        <p:nvSpPr>
          <p:cNvPr id="4" name="Text Box 2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4425881" y="6464175"/>
            <a:ext cx="279065" cy="292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6698" tIns="48349" rIns="96698" bIns="48349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1016">
                <a:solidFill>
                  <a:schemeClr val="bg1"/>
                </a:solidFill>
                <a:latin typeface="Trebuchet MS" pitchFamily="34" charset="0"/>
                <a:ea typeface="ヒラギノ角ゴ ProN W3" pitchFamily="122" charset="-128"/>
                <a:sym typeface="Trebuchet MS" pitchFamily="34" charset="0"/>
              </a:defRPr>
            </a:lvl1pPr>
            <a:lvl2pPr marL="725566" indent="-279064" eaLnBrk="0" hangingPunct="0">
              <a:defRPr sz="2771">
                <a:solidFill>
                  <a:srgbClr val="000000"/>
                </a:solidFill>
                <a:latin typeface="Gill Sans" pitchFamily="122" charset="0"/>
                <a:ea typeface="ヒラギノ角ゴ ProN W3" pitchFamily="122" charset="-128"/>
                <a:sym typeface="Gill Sans" pitchFamily="122" charset="0"/>
              </a:defRPr>
            </a:lvl2pPr>
            <a:lvl3pPr marL="1116256" indent="-223252" eaLnBrk="0" hangingPunct="0">
              <a:defRPr sz="2771">
                <a:solidFill>
                  <a:srgbClr val="000000"/>
                </a:solidFill>
                <a:latin typeface="Gill Sans" pitchFamily="122" charset="0"/>
                <a:ea typeface="ヒラギノ角ゴ ProN W3" pitchFamily="122" charset="-128"/>
                <a:sym typeface="Gill Sans" pitchFamily="122" charset="0"/>
              </a:defRPr>
            </a:lvl3pPr>
            <a:lvl4pPr marL="1562758" indent="-223252" eaLnBrk="0" hangingPunct="0">
              <a:defRPr sz="2771">
                <a:solidFill>
                  <a:srgbClr val="000000"/>
                </a:solidFill>
                <a:latin typeface="Gill Sans" pitchFamily="122" charset="0"/>
                <a:ea typeface="ヒラギノ角ゴ ProN W3" pitchFamily="122" charset="-128"/>
                <a:sym typeface="Gill Sans" pitchFamily="122" charset="0"/>
              </a:defRPr>
            </a:lvl4pPr>
            <a:lvl5pPr marL="2009260" indent="-223252" eaLnBrk="0" hangingPunct="0">
              <a:defRPr sz="2771">
                <a:solidFill>
                  <a:srgbClr val="000000"/>
                </a:solidFill>
                <a:latin typeface="Gill Sans" pitchFamily="122" charset="0"/>
                <a:ea typeface="ヒラギノ角ゴ ProN W3" pitchFamily="122" charset="-128"/>
                <a:sym typeface="Gill Sans" pitchFamily="122" charset="0"/>
              </a:defRPr>
            </a:lvl5pPr>
            <a:lvl6pPr marL="2455762" indent="-223252" algn="ctr" eaLnBrk="0" fontAlgn="base" hangingPunct="0">
              <a:spcBef>
                <a:spcPct val="0"/>
              </a:spcBef>
              <a:spcAft>
                <a:spcPct val="0"/>
              </a:spcAft>
              <a:defRPr sz="2771">
                <a:solidFill>
                  <a:srgbClr val="000000"/>
                </a:solidFill>
                <a:latin typeface="Gill Sans" pitchFamily="122" charset="0"/>
                <a:ea typeface="ヒラギノ角ゴ ProN W3" pitchFamily="122" charset="-128"/>
                <a:sym typeface="Gill Sans" pitchFamily="122" charset="0"/>
              </a:defRPr>
            </a:lvl6pPr>
            <a:lvl7pPr marL="2902264" indent="-223252" algn="ctr" eaLnBrk="0" fontAlgn="base" hangingPunct="0">
              <a:spcBef>
                <a:spcPct val="0"/>
              </a:spcBef>
              <a:spcAft>
                <a:spcPct val="0"/>
              </a:spcAft>
              <a:defRPr sz="2771">
                <a:solidFill>
                  <a:srgbClr val="000000"/>
                </a:solidFill>
                <a:latin typeface="Gill Sans" pitchFamily="122" charset="0"/>
                <a:ea typeface="ヒラギノ角ゴ ProN W3" pitchFamily="122" charset="-128"/>
                <a:sym typeface="Gill Sans" pitchFamily="122" charset="0"/>
              </a:defRPr>
            </a:lvl7pPr>
            <a:lvl8pPr marL="3348766" indent="-223252" algn="ctr" eaLnBrk="0" fontAlgn="base" hangingPunct="0">
              <a:spcBef>
                <a:spcPct val="0"/>
              </a:spcBef>
              <a:spcAft>
                <a:spcPct val="0"/>
              </a:spcAft>
              <a:defRPr sz="2771">
                <a:solidFill>
                  <a:srgbClr val="000000"/>
                </a:solidFill>
                <a:latin typeface="Gill Sans" pitchFamily="122" charset="0"/>
                <a:ea typeface="ヒラギノ角ゴ ProN W3" pitchFamily="122" charset="-128"/>
                <a:sym typeface="Gill Sans" pitchFamily="122" charset="0"/>
              </a:defRPr>
            </a:lvl8pPr>
            <a:lvl9pPr marL="3795268" indent="-223252" algn="ctr" eaLnBrk="0" fontAlgn="base" hangingPunct="0">
              <a:spcBef>
                <a:spcPct val="0"/>
              </a:spcBef>
              <a:spcAft>
                <a:spcPct val="0"/>
              </a:spcAft>
              <a:defRPr sz="2771">
                <a:solidFill>
                  <a:srgbClr val="000000"/>
                </a:solidFill>
                <a:latin typeface="Gill Sans" pitchFamily="122" charset="0"/>
                <a:ea typeface="ヒラギノ角ゴ ProN W3" pitchFamily="122" charset="-128"/>
                <a:sym typeface="Gill Sans" pitchFamily="122" charset="0"/>
              </a:defRPr>
            </a:lvl9pPr>
          </a:lstStyle>
          <a:p>
            <a:pPr defTabSz="893004" fontAlgn="base">
              <a:spcBef>
                <a:spcPct val="0"/>
              </a:spcBef>
              <a:spcAft>
                <a:spcPct val="0"/>
              </a:spcAft>
            </a:pPr>
            <a:fld id="{9D9F8B9A-560A-470D-9EA6-79F5999904E6}" type="slidenum">
              <a:rPr lang="en-US" b="1" smtClean="0">
                <a:solidFill>
                  <a:srgbClr val="FFFFFF"/>
                </a:solidFill>
              </a:rPr>
              <a:pPr defTabSz="893004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0832346"/>
      </p:ext>
    </p:extLst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ólo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12 Marcador de texto"/>
          <p:cNvSpPr>
            <a:spLocks noGrp="1"/>
          </p:cNvSpPr>
          <p:nvPr>
            <p:ph type="body" sz="quarter" idx="13"/>
          </p:nvPr>
        </p:nvSpPr>
        <p:spPr>
          <a:xfrm>
            <a:off x="251521" y="98630"/>
            <a:ext cx="8647230" cy="188640"/>
          </a:xfrm>
        </p:spPr>
        <p:txBody>
          <a:bodyPr anchor="ctr">
            <a:noAutofit/>
          </a:bodyPr>
          <a:lstStyle>
            <a:lvl1pPr marL="0" indent="0">
              <a:buNone/>
              <a:defRPr sz="105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156468441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9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7595990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1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820009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11 Imagen" descr="mapa_azul_blanco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4384" y="-18288"/>
            <a:ext cx="9204960" cy="6903720"/>
          </a:xfrm>
          <a:prstGeom prst="rect">
            <a:avLst/>
          </a:prstGeom>
        </p:spPr>
      </p:pic>
      <p:sp>
        <p:nvSpPr>
          <p:cNvPr id="8" name="Rectangle 3"/>
          <p:cNvSpPr>
            <a:spLocks noChangeArrowheads="1"/>
          </p:cNvSpPr>
          <p:nvPr userDrawn="1"/>
        </p:nvSpPr>
        <p:spPr bwMode="auto">
          <a:xfrm>
            <a:off x="152400" y="3740150"/>
            <a:ext cx="6588125" cy="2965450"/>
          </a:xfrm>
          <a:prstGeom prst="rect">
            <a:avLst/>
          </a:prstGeom>
          <a:solidFill>
            <a:schemeClr val="bg1"/>
          </a:solidFill>
          <a:ln w="6350">
            <a:solidFill>
              <a:schemeClr val="tx2">
                <a:lumMod val="20000"/>
                <a:lumOff val="8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s-ES" sz="2400" b="1">
              <a:solidFill>
                <a:srgbClr val="000000"/>
              </a:solidFill>
              <a:ea typeface="ＭＳ Ｐゴシック" charset="0"/>
              <a:cs typeface="Arial" charset="0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561808" y="4176000"/>
            <a:ext cx="5882400" cy="1701272"/>
          </a:xfrm>
        </p:spPr>
        <p:txBody>
          <a:bodyPr/>
          <a:lstStyle>
            <a:lvl1pPr algn="l">
              <a:lnSpc>
                <a:spcPct val="100000"/>
              </a:lnSpc>
              <a:defRPr sz="2800" b="1" cap="all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es-ES_tradnl"/>
              <a:t>Clic para editar título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idx="1"/>
          </p:nvPr>
        </p:nvSpPr>
        <p:spPr>
          <a:xfrm>
            <a:off x="561808" y="3956400"/>
            <a:ext cx="5882400" cy="288000"/>
          </a:xfrm>
        </p:spPr>
        <p:txBody>
          <a:bodyPr anchor="ctr"/>
          <a:lstStyle>
            <a:lvl1pPr marL="0" indent="0">
              <a:buNone/>
              <a:defRPr sz="1700" b="1">
                <a:solidFill>
                  <a:schemeClr val="accent1"/>
                </a:solidFill>
                <a:latin typeface="Arial"/>
                <a:cs typeface="Arial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11" name="Marcador de texto 10"/>
          <p:cNvSpPr>
            <a:spLocks noGrp="1"/>
          </p:cNvSpPr>
          <p:nvPr>
            <p:ph type="body" sz="quarter" idx="10"/>
          </p:nvPr>
        </p:nvSpPr>
        <p:spPr>
          <a:xfrm>
            <a:off x="561808" y="5133041"/>
            <a:ext cx="5882400" cy="312183"/>
          </a:xfrm>
        </p:spPr>
        <p:txBody>
          <a:bodyPr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000" baseline="0">
                <a:latin typeface="Arial"/>
                <a:cs typeface="Arial"/>
              </a:defRPr>
            </a:lvl1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pic>
        <p:nvPicPr>
          <p:cNvPr id="10" name="Picture 3" descr="F:\antonio\portada.jpg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661157" y="5877272"/>
            <a:ext cx="1894620" cy="70646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93452371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12 Marcador de texto"/>
          <p:cNvSpPr>
            <a:spLocks noGrp="1"/>
          </p:cNvSpPr>
          <p:nvPr>
            <p:ph type="body" sz="quarter" idx="13"/>
          </p:nvPr>
        </p:nvSpPr>
        <p:spPr>
          <a:xfrm>
            <a:off x="513336" y="122464"/>
            <a:ext cx="8305227" cy="188640"/>
          </a:xfrm>
        </p:spPr>
        <p:txBody>
          <a:bodyPr anchor="ctr">
            <a:noAutofit/>
          </a:bodyPr>
          <a:lstStyle>
            <a:lvl1pPr marL="0" indent="0">
              <a:buNone/>
              <a:defRPr sz="900" b="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s-ES_tradnl" dirty="0"/>
              <a:t>Haga clic para modificar el estilo de texto del patrón</a:t>
            </a:r>
          </a:p>
        </p:txBody>
      </p:sp>
      <p:sp>
        <p:nvSpPr>
          <p:cNvPr id="4" name="3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</p:spTree>
    <p:extLst>
      <p:ext uri="{BB962C8B-B14F-4D97-AF65-F5344CB8AC3E}">
        <p14:creationId xmlns:p14="http://schemas.microsoft.com/office/powerpoint/2010/main" val="402873711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12 Marcador de texto"/>
          <p:cNvSpPr>
            <a:spLocks noGrp="1"/>
          </p:cNvSpPr>
          <p:nvPr>
            <p:ph type="body" sz="quarter" idx="13"/>
          </p:nvPr>
        </p:nvSpPr>
        <p:spPr>
          <a:xfrm>
            <a:off x="513336" y="122464"/>
            <a:ext cx="8305227" cy="188640"/>
          </a:xfrm>
        </p:spPr>
        <p:txBody>
          <a:bodyPr anchor="ctr">
            <a:noAutofit/>
          </a:bodyPr>
          <a:lstStyle>
            <a:lvl1pPr marL="0" indent="0">
              <a:buNone/>
              <a:defRPr sz="900" b="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s-ES_tradnl" dirty="0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3051963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ca-E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a-E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a-E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B1055-6F15-4341-A755-802F73BD5192}" type="datetimeFigureOut">
              <a:rPr lang="ca-ES" smtClean="0"/>
              <a:t>15/1/20</a:t>
            </a:fld>
            <a:endParaRPr lang="ca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4F7E2-12D9-4E73-A996-58CA708E856C}" type="slidenum">
              <a:rPr lang="ca-ES" smtClean="0"/>
              <a:t>‹#›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35570639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2 Marcador de texto"/>
          <p:cNvSpPr>
            <a:spLocks noGrp="1"/>
          </p:cNvSpPr>
          <p:nvPr>
            <p:ph type="body" sz="quarter" idx="13"/>
          </p:nvPr>
        </p:nvSpPr>
        <p:spPr>
          <a:xfrm>
            <a:off x="513336" y="122464"/>
            <a:ext cx="8305227" cy="188640"/>
          </a:xfrm>
        </p:spPr>
        <p:txBody>
          <a:bodyPr anchor="ctr">
            <a:noAutofit/>
          </a:bodyPr>
          <a:lstStyle>
            <a:lvl1pPr marL="0" indent="0">
              <a:buNone/>
              <a:defRPr sz="900" b="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s-ES_tradnl" dirty="0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19351675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ierr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4 Imagen" descr="fractal_atras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294909" y="0"/>
            <a:ext cx="4849091" cy="6858000"/>
          </a:xfrm>
          <a:prstGeom prst="rect">
            <a:avLst/>
          </a:prstGeom>
        </p:spPr>
      </p:pic>
      <p:pic>
        <p:nvPicPr>
          <p:cNvPr id="4" name="Picture 3" descr="F:\antonio\portada.jpg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562829" y="548680"/>
            <a:ext cx="1681829" cy="62712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5427780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88950" y="1916113"/>
            <a:ext cx="4014788" cy="4448175"/>
          </a:xfrm>
        </p:spPr>
        <p:txBody>
          <a:bodyPr/>
          <a:lstStyle>
            <a:lvl1pPr marL="287338" marR="0" indent="-28733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B0CA"/>
              </a:buClr>
              <a:buSzPct val="140000"/>
              <a:buFont typeface="Wingdings" charset="0"/>
              <a:buChar char="§"/>
              <a:tabLst/>
              <a:defRPr sz="2000"/>
            </a:lvl1pPr>
            <a:lvl2pPr marL="762000" marR="0" indent="-1905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Pct val="136000"/>
              <a:buFont typeface="Wingdings" charset="0"/>
              <a:buChar char="§"/>
              <a:tabLst/>
              <a:defRPr sz="1800"/>
            </a:lvl2pPr>
            <a:lvl3pPr marL="1524000" marR="0" indent="-187325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5A5A5A"/>
              </a:buClr>
              <a:buSzTx/>
              <a:buFont typeface="Wingdings" charset="0"/>
              <a:buChar char="§"/>
              <a:tabLst/>
              <a:defRPr sz="1600"/>
            </a:lvl3pPr>
            <a:lvl4pPr marL="2100263" marR="0" indent="-192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B4B4B4"/>
              </a:buClr>
              <a:buSzTx/>
              <a:buFont typeface="Wingdings" charset="0"/>
              <a:buChar char="§"/>
              <a:tabLst/>
              <a:defRPr sz="1500"/>
            </a:lvl4pPr>
            <a:lvl5pPr marL="2667000" marR="0" indent="-1905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B4B4B4"/>
              </a:buClr>
              <a:buSzTx/>
              <a:buFontTx/>
              <a:buChar char="•"/>
              <a:tabLst/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 noProof="0" dirty="0"/>
              <a:t>Haga clic para modificar el estilo de texto del patrón</a:t>
            </a:r>
          </a:p>
          <a:p>
            <a:pPr lvl="1"/>
            <a:r>
              <a:rPr lang="es-ES_tradnl" noProof="0" dirty="0"/>
              <a:t>Segundo nivel</a:t>
            </a:r>
          </a:p>
          <a:p>
            <a:pPr lvl="2"/>
            <a:r>
              <a:rPr lang="es-ES_tradnl" noProof="0" dirty="0"/>
              <a:t>Tercer nivel</a:t>
            </a:r>
          </a:p>
          <a:p>
            <a:pPr lvl="3"/>
            <a:r>
              <a:rPr lang="es-ES_tradnl" noProof="0" dirty="0"/>
              <a:t>Cuarto nivel</a:t>
            </a:r>
          </a:p>
          <a:p>
            <a:pPr lvl="4"/>
            <a:r>
              <a:rPr lang="es-ES_tradnl" noProof="0" dirty="0"/>
              <a:t>Quinto nivel</a:t>
            </a:r>
            <a:endParaRPr lang="en-US" noProof="0" dirty="0"/>
          </a:p>
        </p:txBody>
      </p:sp>
      <p:sp>
        <p:nvSpPr>
          <p:cNvPr id="6" name="12 Marcador de texto"/>
          <p:cNvSpPr>
            <a:spLocks noGrp="1"/>
          </p:cNvSpPr>
          <p:nvPr>
            <p:ph type="body" sz="quarter" idx="13"/>
          </p:nvPr>
        </p:nvSpPr>
        <p:spPr>
          <a:xfrm>
            <a:off x="513336" y="122464"/>
            <a:ext cx="8305227" cy="188640"/>
          </a:xfrm>
        </p:spPr>
        <p:txBody>
          <a:bodyPr anchor="ctr">
            <a:noAutofit/>
          </a:bodyPr>
          <a:lstStyle>
            <a:lvl1pPr marL="0" indent="0">
              <a:buNone/>
              <a:defRPr sz="900" b="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s-ES_tradnl" dirty="0"/>
              <a:t>Haga clic para modificar el estilo de texto del patrón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4"/>
          </p:nvPr>
        </p:nvSpPr>
        <p:spPr>
          <a:xfrm>
            <a:off x="4822231" y="1916113"/>
            <a:ext cx="4014788" cy="4448175"/>
          </a:xfrm>
        </p:spPr>
        <p:txBody>
          <a:bodyPr/>
          <a:lstStyle>
            <a:lvl1pPr marL="287338" marR="0" indent="-28733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B0CA"/>
              </a:buClr>
              <a:buSzPct val="140000"/>
              <a:buFont typeface="Wingdings" charset="0"/>
              <a:buChar char="§"/>
              <a:tabLst/>
              <a:defRPr sz="2000"/>
            </a:lvl1pPr>
            <a:lvl2pPr marL="762000" marR="0" indent="-1905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Pct val="136000"/>
              <a:buFont typeface="Wingdings" charset="0"/>
              <a:buChar char="§"/>
              <a:tabLst/>
              <a:defRPr sz="1800"/>
            </a:lvl2pPr>
            <a:lvl3pPr marL="1524000" marR="0" indent="-187325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5A5A5A"/>
              </a:buClr>
              <a:buSzTx/>
              <a:buFont typeface="Wingdings" charset="0"/>
              <a:buChar char="§"/>
              <a:tabLst/>
              <a:defRPr sz="1600"/>
            </a:lvl3pPr>
            <a:lvl4pPr marL="2100263" marR="0" indent="-192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B4B4B4"/>
              </a:buClr>
              <a:buSzTx/>
              <a:buFont typeface="Wingdings" charset="0"/>
              <a:buChar char="§"/>
              <a:tabLst/>
              <a:defRPr sz="1500"/>
            </a:lvl4pPr>
            <a:lvl5pPr marL="2667000" marR="0" indent="-1905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B4B4B4"/>
              </a:buClr>
              <a:buSzTx/>
              <a:buFontTx/>
              <a:buChar char="•"/>
              <a:tabLst/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 noProof="0" dirty="0"/>
              <a:t>Haga clic para modificar el estilo de texto del patrón</a:t>
            </a:r>
          </a:p>
          <a:p>
            <a:pPr lvl="1"/>
            <a:r>
              <a:rPr lang="es-ES_tradnl" noProof="0" dirty="0"/>
              <a:t>Segundo nivel</a:t>
            </a:r>
          </a:p>
          <a:p>
            <a:pPr lvl="2"/>
            <a:r>
              <a:rPr lang="es-ES_tradnl" noProof="0" dirty="0"/>
              <a:t>Tercer nivel</a:t>
            </a:r>
          </a:p>
          <a:p>
            <a:pPr lvl="3"/>
            <a:r>
              <a:rPr lang="es-ES_tradnl" noProof="0" dirty="0"/>
              <a:t>Cuarto nivel</a:t>
            </a:r>
          </a:p>
          <a:p>
            <a:pPr lvl="4"/>
            <a:r>
              <a:rPr lang="es-ES_tradnl" noProof="0" dirty="0"/>
              <a:t>Quinto nivel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9994651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72816"/>
            <a:ext cx="4040188" cy="432048"/>
          </a:xfrm>
        </p:spPr>
        <p:txBody>
          <a:bodyPr anchor="b"/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276872"/>
            <a:ext cx="4040188" cy="4087415"/>
          </a:xfrm>
        </p:spPr>
        <p:txBody>
          <a:bodyPr/>
          <a:lstStyle>
            <a:lvl1pPr marL="287338" marR="0" indent="-28733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B0CA"/>
              </a:buClr>
              <a:buSzPct val="140000"/>
              <a:buFont typeface="Wingdings" charset="0"/>
              <a:buChar char="§"/>
              <a:tabLst/>
              <a:defRPr sz="2000"/>
            </a:lvl1pPr>
            <a:lvl2pPr marL="762000" marR="0" indent="-1905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Pct val="136000"/>
              <a:buFont typeface="Wingdings" charset="0"/>
              <a:buChar char="§"/>
              <a:tabLst/>
              <a:defRPr sz="1800"/>
            </a:lvl2pPr>
            <a:lvl3pPr marL="1524000" marR="0" indent="-187325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5A5A5A"/>
              </a:buClr>
              <a:buSzTx/>
              <a:buFont typeface="Wingdings" charset="0"/>
              <a:buChar char="§"/>
              <a:tabLst/>
              <a:defRPr sz="1600"/>
            </a:lvl3pPr>
            <a:lvl4pPr marL="2100263" marR="0" indent="-192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B4B4B4"/>
              </a:buClr>
              <a:buSzTx/>
              <a:buFont typeface="Wingdings" charset="0"/>
              <a:buChar char="§"/>
              <a:tabLst/>
              <a:defRPr sz="1500"/>
            </a:lvl4pPr>
            <a:lvl5pPr marL="2667000" marR="0" indent="-1905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B4B4B4"/>
              </a:buClr>
              <a:buSzTx/>
              <a:buFontTx/>
              <a:buChar char="•"/>
              <a:tabLst/>
              <a:defRPr sz="12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 noProof="0" dirty="0"/>
              <a:t>Haga clic para modificar el estilo de texto del patrón</a:t>
            </a:r>
          </a:p>
          <a:p>
            <a:pPr lvl="1"/>
            <a:r>
              <a:rPr lang="es-ES_tradnl" noProof="0" dirty="0"/>
              <a:t>Segundo nivel</a:t>
            </a:r>
          </a:p>
          <a:p>
            <a:pPr lvl="2"/>
            <a:r>
              <a:rPr lang="es-ES_tradnl" noProof="0" dirty="0"/>
              <a:t>Tercer nivel</a:t>
            </a:r>
          </a:p>
          <a:p>
            <a:pPr lvl="3"/>
            <a:r>
              <a:rPr lang="es-ES_tradnl" noProof="0" dirty="0"/>
              <a:t>Cuarto nivel</a:t>
            </a:r>
          </a:p>
          <a:p>
            <a:pPr lvl="4"/>
            <a:r>
              <a:rPr lang="es-ES_tradnl" noProof="0" dirty="0"/>
              <a:t>Quinto nivel</a:t>
            </a:r>
            <a:endParaRPr lang="en-US" noProof="0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0"/>
          </p:nvPr>
        </p:nvSpPr>
        <p:spPr>
          <a:xfrm>
            <a:off x="4789216" y="1772816"/>
            <a:ext cx="4040188" cy="432048"/>
          </a:xfrm>
        </p:spPr>
        <p:txBody>
          <a:bodyPr anchor="b"/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11200" y="288000"/>
            <a:ext cx="8307363" cy="11811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12 Marcador de texto"/>
          <p:cNvSpPr>
            <a:spLocks noGrp="1"/>
          </p:cNvSpPr>
          <p:nvPr>
            <p:ph type="body" sz="quarter" idx="13"/>
          </p:nvPr>
        </p:nvSpPr>
        <p:spPr>
          <a:xfrm>
            <a:off x="513336" y="122464"/>
            <a:ext cx="8305227" cy="188640"/>
          </a:xfrm>
        </p:spPr>
        <p:txBody>
          <a:bodyPr anchor="ctr">
            <a:noAutofit/>
          </a:bodyPr>
          <a:lstStyle>
            <a:lvl1pPr marL="0" indent="0">
              <a:buNone/>
              <a:defRPr sz="900" b="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s-ES_tradnl" dirty="0"/>
              <a:t>Haga clic para modificar el estilo de texto del patrón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half" idx="14"/>
          </p:nvPr>
        </p:nvSpPr>
        <p:spPr>
          <a:xfrm>
            <a:off x="4780787" y="2276872"/>
            <a:ext cx="4040188" cy="4087415"/>
          </a:xfrm>
        </p:spPr>
        <p:txBody>
          <a:bodyPr/>
          <a:lstStyle>
            <a:lvl1pPr marL="287338" marR="0" indent="-28733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B0CA"/>
              </a:buClr>
              <a:buSzPct val="140000"/>
              <a:buFont typeface="Wingdings" charset="0"/>
              <a:buChar char="§"/>
              <a:tabLst/>
              <a:defRPr sz="2000"/>
            </a:lvl1pPr>
            <a:lvl2pPr marL="762000" marR="0" indent="-1905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Pct val="136000"/>
              <a:buFont typeface="Wingdings" charset="0"/>
              <a:buChar char="§"/>
              <a:tabLst/>
              <a:defRPr sz="1800"/>
            </a:lvl2pPr>
            <a:lvl3pPr marL="1524000" marR="0" indent="-187325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5A5A5A"/>
              </a:buClr>
              <a:buSzTx/>
              <a:buFont typeface="Wingdings" charset="0"/>
              <a:buChar char="§"/>
              <a:tabLst/>
              <a:defRPr sz="1600"/>
            </a:lvl3pPr>
            <a:lvl4pPr marL="2100263" marR="0" indent="-192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B4B4B4"/>
              </a:buClr>
              <a:buSzTx/>
              <a:buFont typeface="Wingdings" charset="0"/>
              <a:buChar char="§"/>
              <a:tabLst/>
              <a:defRPr sz="1500"/>
            </a:lvl4pPr>
            <a:lvl5pPr marL="2667000" marR="0" indent="-1905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B4B4B4"/>
              </a:buClr>
              <a:buSzTx/>
              <a:buFontTx/>
              <a:buChar char="•"/>
              <a:tabLst/>
              <a:defRPr sz="12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 noProof="0" dirty="0"/>
              <a:t>Haga clic para modificar el estilo de texto del patrón</a:t>
            </a:r>
          </a:p>
          <a:p>
            <a:pPr lvl="1"/>
            <a:r>
              <a:rPr lang="es-ES_tradnl" noProof="0" dirty="0"/>
              <a:t>Segundo nivel</a:t>
            </a:r>
          </a:p>
          <a:p>
            <a:pPr lvl="2"/>
            <a:r>
              <a:rPr lang="es-ES_tradnl" noProof="0" dirty="0"/>
              <a:t>Tercer nivel</a:t>
            </a:r>
          </a:p>
          <a:p>
            <a:pPr lvl="3"/>
            <a:r>
              <a:rPr lang="es-ES_tradnl" noProof="0" dirty="0"/>
              <a:t>Cuarto nivel</a:t>
            </a:r>
          </a:p>
          <a:p>
            <a:pPr lvl="4"/>
            <a:r>
              <a:rPr lang="es-ES_tradnl" noProof="0" dirty="0"/>
              <a:t>Quinto nivel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106392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12 Marcador de texto"/>
          <p:cNvSpPr>
            <a:spLocks noGrp="1"/>
          </p:cNvSpPr>
          <p:nvPr>
            <p:ph type="body" sz="quarter" idx="13"/>
          </p:nvPr>
        </p:nvSpPr>
        <p:spPr>
          <a:xfrm>
            <a:off x="513336" y="122464"/>
            <a:ext cx="8305227" cy="188640"/>
          </a:xfrm>
        </p:spPr>
        <p:txBody>
          <a:bodyPr anchor="ctr">
            <a:noAutofit/>
          </a:bodyPr>
          <a:lstStyle>
            <a:lvl1pPr marL="0" indent="0">
              <a:buNone/>
              <a:defRPr sz="900" b="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s-ES_tradnl" dirty="0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80753056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12 Marcador de texto"/>
          <p:cNvSpPr>
            <a:spLocks noGrp="1"/>
          </p:cNvSpPr>
          <p:nvPr>
            <p:ph type="body" sz="quarter" idx="13"/>
          </p:nvPr>
        </p:nvSpPr>
        <p:spPr>
          <a:xfrm>
            <a:off x="513336" y="122464"/>
            <a:ext cx="8305227" cy="188640"/>
          </a:xfrm>
        </p:spPr>
        <p:txBody>
          <a:bodyPr anchor="ctr">
            <a:noAutofit/>
          </a:bodyPr>
          <a:lstStyle>
            <a:lvl1pPr marL="0" indent="0">
              <a:buNone/>
              <a:defRPr sz="900" b="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s-ES_tradnl" dirty="0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145796416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12 Marcador de texto"/>
          <p:cNvSpPr>
            <a:spLocks noGrp="1"/>
          </p:cNvSpPr>
          <p:nvPr>
            <p:ph type="body" sz="quarter" idx="13"/>
          </p:nvPr>
        </p:nvSpPr>
        <p:spPr>
          <a:xfrm>
            <a:off x="513336" y="122464"/>
            <a:ext cx="8305227" cy="188640"/>
          </a:xfrm>
        </p:spPr>
        <p:txBody>
          <a:bodyPr anchor="ctr">
            <a:noAutofit/>
          </a:bodyPr>
          <a:lstStyle>
            <a:lvl1pPr marL="0" indent="0">
              <a:buNone/>
              <a:defRPr sz="900" b="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s-ES_tradnl" dirty="0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347618545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4" name="12 Marcador de texto"/>
          <p:cNvSpPr>
            <a:spLocks noGrp="1"/>
          </p:cNvSpPr>
          <p:nvPr>
            <p:ph type="body" sz="quarter" idx="13"/>
          </p:nvPr>
        </p:nvSpPr>
        <p:spPr>
          <a:xfrm>
            <a:off x="513336" y="122464"/>
            <a:ext cx="8305227" cy="188640"/>
          </a:xfrm>
        </p:spPr>
        <p:txBody>
          <a:bodyPr anchor="ctr">
            <a:noAutofit/>
          </a:bodyPr>
          <a:lstStyle>
            <a:lvl1pPr marL="0" indent="0">
              <a:buNone/>
              <a:defRPr sz="900" b="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s-ES_tradnl" dirty="0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356306474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2 Marcador de número de diapositiva"/>
          <p:cNvSpPr>
            <a:spLocks noGrp="1"/>
          </p:cNvSpPr>
          <p:nvPr>
            <p:ph type="sldNum" sz="quarter" idx="10"/>
          </p:nvPr>
        </p:nvSpPr>
        <p:spPr>
          <a:xfrm>
            <a:off x="8280400" y="6354763"/>
            <a:ext cx="863600" cy="21748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68B48CF9-C2ED-4570-ACE5-1AAC4FC28415}" type="slidenum">
              <a:rPr lang="es-ES" altLang="es-ES"/>
              <a:pPr/>
              <a:t>‹#›</a:t>
            </a:fld>
            <a:endParaRPr lang="es-ES" altLang="es-ES"/>
          </a:p>
        </p:txBody>
      </p:sp>
      <p:sp>
        <p:nvSpPr>
          <p:cNvPr id="4" name="12 Marcador de texto"/>
          <p:cNvSpPr>
            <a:spLocks noGrp="1"/>
          </p:cNvSpPr>
          <p:nvPr>
            <p:ph type="body" sz="quarter" idx="13"/>
          </p:nvPr>
        </p:nvSpPr>
        <p:spPr>
          <a:xfrm>
            <a:off x="513336" y="122464"/>
            <a:ext cx="8305227" cy="188640"/>
          </a:xfrm>
        </p:spPr>
        <p:txBody>
          <a:bodyPr anchor="ctr">
            <a:noAutofit/>
          </a:bodyPr>
          <a:lstStyle>
            <a:lvl1pPr marL="0" indent="0">
              <a:buNone/>
              <a:defRPr sz="900" b="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s-ES_tradnl" dirty="0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309623916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11 Imagen" descr="mapa_azul_blanco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4384" y="-18288"/>
            <a:ext cx="9204960" cy="6903720"/>
          </a:xfrm>
          <a:prstGeom prst="rect">
            <a:avLst/>
          </a:prstGeom>
        </p:spPr>
      </p:pic>
      <p:sp>
        <p:nvSpPr>
          <p:cNvPr id="8" name="Rectangle 3"/>
          <p:cNvSpPr>
            <a:spLocks noChangeArrowheads="1"/>
          </p:cNvSpPr>
          <p:nvPr userDrawn="1"/>
        </p:nvSpPr>
        <p:spPr bwMode="auto">
          <a:xfrm>
            <a:off x="152400" y="3740150"/>
            <a:ext cx="6588125" cy="2965450"/>
          </a:xfrm>
          <a:prstGeom prst="rect">
            <a:avLst/>
          </a:prstGeom>
          <a:solidFill>
            <a:schemeClr val="bg1"/>
          </a:solidFill>
          <a:ln w="6350">
            <a:solidFill>
              <a:schemeClr val="tx2">
                <a:lumMod val="20000"/>
                <a:lumOff val="8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s-ES" sz="2400" b="1">
              <a:solidFill>
                <a:srgbClr val="000000"/>
              </a:solidFill>
              <a:ea typeface="ＭＳ Ｐゴシック" charset="0"/>
              <a:cs typeface="Arial" charset="0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561808" y="4176000"/>
            <a:ext cx="5882400" cy="1701272"/>
          </a:xfrm>
        </p:spPr>
        <p:txBody>
          <a:bodyPr/>
          <a:lstStyle>
            <a:lvl1pPr algn="l">
              <a:lnSpc>
                <a:spcPct val="100000"/>
              </a:lnSpc>
              <a:defRPr sz="2800" b="1" cap="all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es-ES_tradnl"/>
              <a:t>Clic para editar título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idx="1"/>
          </p:nvPr>
        </p:nvSpPr>
        <p:spPr>
          <a:xfrm>
            <a:off x="561808" y="3956400"/>
            <a:ext cx="5882400" cy="288000"/>
          </a:xfrm>
        </p:spPr>
        <p:txBody>
          <a:bodyPr anchor="ctr"/>
          <a:lstStyle>
            <a:lvl1pPr marL="0" indent="0">
              <a:buNone/>
              <a:defRPr sz="1700" b="1">
                <a:solidFill>
                  <a:schemeClr val="accent1"/>
                </a:solidFill>
                <a:latin typeface="Arial"/>
                <a:cs typeface="Arial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11" name="Marcador de texto 10"/>
          <p:cNvSpPr>
            <a:spLocks noGrp="1"/>
          </p:cNvSpPr>
          <p:nvPr>
            <p:ph type="body" sz="quarter" idx="10"/>
          </p:nvPr>
        </p:nvSpPr>
        <p:spPr>
          <a:xfrm>
            <a:off x="561808" y="5133041"/>
            <a:ext cx="5882400" cy="312183"/>
          </a:xfrm>
        </p:spPr>
        <p:txBody>
          <a:bodyPr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000" baseline="0">
                <a:latin typeface="Arial"/>
                <a:cs typeface="Arial"/>
              </a:defRPr>
            </a:lvl1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pic>
        <p:nvPicPr>
          <p:cNvPr id="10" name="Picture 3" descr="F:\antonio\portada.jpg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661157" y="5877272"/>
            <a:ext cx="1894620" cy="70646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3702817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ca-E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a-E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a-E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B1055-6F15-4341-A755-802F73BD5192}" type="datetimeFigureOut">
              <a:rPr lang="ca-ES" smtClean="0"/>
              <a:t>15/1/20</a:t>
            </a:fld>
            <a:endParaRPr lang="ca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4F7E2-12D9-4E73-A996-58CA708E856C}" type="slidenum">
              <a:rPr lang="ca-ES" smtClean="0"/>
              <a:t>‹#›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157275837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12 Marcador de texto"/>
          <p:cNvSpPr>
            <a:spLocks noGrp="1"/>
          </p:cNvSpPr>
          <p:nvPr>
            <p:ph type="body" sz="quarter" idx="13"/>
          </p:nvPr>
        </p:nvSpPr>
        <p:spPr>
          <a:xfrm>
            <a:off x="513336" y="122464"/>
            <a:ext cx="8305227" cy="188640"/>
          </a:xfrm>
        </p:spPr>
        <p:txBody>
          <a:bodyPr anchor="ctr">
            <a:noAutofit/>
          </a:bodyPr>
          <a:lstStyle>
            <a:lvl1pPr marL="0" indent="0">
              <a:buNone/>
              <a:defRPr sz="900" b="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s-ES_tradnl" dirty="0"/>
              <a:t>Haga clic para modificar el estilo de texto del patrón</a:t>
            </a:r>
          </a:p>
        </p:txBody>
      </p:sp>
      <p:sp>
        <p:nvSpPr>
          <p:cNvPr id="4" name="3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</p:spTree>
    <p:extLst>
      <p:ext uri="{BB962C8B-B14F-4D97-AF65-F5344CB8AC3E}">
        <p14:creationId xmlns:p14="http://schemas.microsoft.com/office/powerpoint/2010/main" val="915073485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12 Marcador de texto"/>
          <p:cNvSpPr>
            <a:spLocks noGrp="1"/>
          </p:cNvSpPr>
          <p:nvPr>
            <p:ph type="body" sz="quarter" idx="13"/>
          </p:nvPr>
        </p:nvSpPr>
        <p:spPr>
          <a:xfrm>
            <a:off x="513336" y="122464"/>
            <a:ext cx="8305227" cy="188640"/>
          </a:xfrm>
        </p:spPr>
        <p:txBody>
          <a:bodyPr anchor="ctr">
            <a:noAutofit/>
          </a:bodyPr>
          <a:lstStyle>
            <a:lvl1pPr marL="0" indent="0">
              <a:buNone/>
              <a:defRPr sz="900" b="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s-ES_tradnl" dirty="0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73155226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2 Marcador de texto"/>
          <p:cNvSpPr>
            <a:spLocks noGrp="1"/>
          </p:cNvSpPr>
          <p:nvPr>
            <p:ph type="body" sz="quarter" idx="13"/>
          </p:nvPr>
        </p:nvSpPr>
        <p:spPr>
          <a:xfrm>
            <a:off x="513336" y="122464"/>
            <a:ext cx="8305227" cy="188640"/>
          </a:xfrm>
        </p:spPr>
        <p:txBody>
          <a:bodyPr anchor="ctr">
            <a:noAutofit/>
          </a:bodyPr>
          <a:lstStyle>
            <a:lvl1pPr marL="0" indent="0">
              <a:buNone/>
              <a:defRPr sz="900" b="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s-ES_tradnl" dirty="0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269516671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ierr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4 Imagen" descr="fractal_atras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294909" y="0"/>
            <a:ext cx="4849091" cy="6858000"/>
          </a:xfrm>
          <a:prstGeom prst="rect">
            <a:avLst/>
          </a:prstGeom>
        </p:spPr>
      </p:pic>
      <p:pic>
        <p:nvPicPr>
          <p:cNvPr id="4" name="Picture 3" descr="F:\antonio\portada.jpg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562829" y="548680"/>
            <a:ext cx="1681829" cy="62712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07818977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88950" y="1916113"/>
            <a:ext cx="4014788" cy="4448175"/>
          </a:xfrm>
        </p:spPr>
        <p:txBody>
          <a:bodyPr/>
          <a:lstStyle>
            <a:lvl1pPr marL="287338" marR="0" indent="-28733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B0CA"/>
              </a:buClr>
              <a:buSzPct val="140000"/>
              <a:buFont typeface="Wingdings" charset="0"/>
              <a:buChar char="§"/>
              <a:tabLst/>
              <a:defRPr sz="2000"/>
            </a:lvl1pPr>
            <a:lvl2pPr marL="762000" marR="0" indent="-1905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Pct val="136000"/>
              <a:buFont typeface="Wingdings" charset="0"/>
              <a:buChar char="§"/>
              <a:tabLst/>
              <a:defRPr sz="1800"/>
            </a:lvl2pPr>
            <a:lvl3pPr marL="1524000" marR="0" indent="-187325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5A5A5A"/>
              </a:buClr>
              <a:buSzTx/>
              <a:buFont typeface="Wingdings" charset="0"/>
              <a:buChar char="§"/>
              <a:tabLst/>
              <a:defRPr sz="1600"/>
            </a:lvl3pPr>
            <a:lvl4pPr marL="2100263" marR="0" indent="-192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B4B4B4"/>
              </a:buClr>
              <a:buSzTx/>
              <a:buFont typeface="Wingdings" charset="0"/>
              <a:buChar char="§"/>
              <a:tabLst/>
              <a:defRPr sz="1500"/>
            </a:lvl4pPr>
            <a:lvl5pPr marL="2667000" marR="0" indent="-1905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B4B4B4"/>
              </a:buClr>
              <a:buSzTx/>
              <a:buFontTx/>
              <a:buChar char="•"/>
              <a:tabLst/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 noProof="0" dirty="0"/>
              <a:t>Haga clic para modificar el estilo de texto del patrón</a:t>
            </a:r>
          </a:p>
          <a:p>
            <a:pPr lvl="1"/>
            <a:r>
              <a:rPr lang="es-ES_tradnl" noProof="0" dirty="0"/>
              <a:t>Segundo nivel</a:t>
            </a:r>
          </a:p>
          <a:p>
            <a:pPr lvl="2"/>
            <a:r>
              <a:rPr lang="es-ES_tradnl" noProof="0" dirty="0"/>
              <a:t>Tercer nivel</a:t>
            </a:r>
          </a:p>
          <a:p>
            <a:pPr lvl="3"/>
            <a:r>
              <a:rPr lang="es-ES_tradnl" noProof="0" dirty="0"/>
              <a:t>Cuarto nivel</a:t>
            </a:r>
          </a:p>
          <a:p>
            <a:pPr lvl="4"/>
            <a:r>
              <a:rPr lang="es-ES_tradnl" noProof="0" dirty="0"/>
              <a:t>Quinto nivel</a:t>
            </a:r>
            <a:endParaRPr lang="en-US" noProof="0" dirty="0"/>
          </a:p>
        </p:txBody>
      </p:sp>
      <p:sp>
        <p:nvSpPr>
          <p:cNvPr id="6" name="12 Marcador de texto"/>
          <p:cNvSpPr>
            <a:spLocks noGrp="1"/>
          </p:cNvSpPr>
          <p:nvPr>
            <p:ph type="body" sz="quarter" idx="13"/>
          </p:nvPr>
        </p:nvSpPr>
        <p:spPr>
          <a:xfrm>
            <a:off x="513336" y="122464"/>
            <a:ext cx="8305227" cy="188640"/>
          </a:xfrm>
        </p:spPr>
        <p:txBody>
          <a:bodyPr anchor="ctr">
            <a:noAutofit/>
          </a:bodyPr>
          <a:lstStyle>
            <a:lvl1pPr marL="0" indent="0">
              <a:buNone/>
              <a:defRPr sz="900" b="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s-ES_tradnl" dirty="0"/>
              <a:t>Haga clic para modificar el estilo de texto del patrón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4"/>
          </p:nvPr>
        </p:nvSpPr>
        <p:spPr>
          <a:xfrm>
            <a:off x="4822231" y="1916113"/>
            <a:ext cx="4014788" cy="4448175"/>
          </a:xfrm>
        </p:spPr>
        <p:txBody>
          <a:bodyPr/>
          <a:lstStyle>
            <a:lvl1pPr marL="287338" marR="0" indent="-28733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B0CA"/>
              </a:buClr>
              <a:buSzPct val="140000"/>
              <a:buFont typeface="Wingdings" charset="0"/>
              <a:buChar char="§"/>
              <a:tabLst/>
              <a:defRPr sz="2000"/>
            </a:lvl1pPr>
            <a:lvl2pPr marL="762000" marR="0" indent="-1905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Pct val="136000"/>
              <a:buFont typeface="Wingdings" charset="0"/>
              <a:buChar char="§"/>
              <a:tabLst/>
              <a:defRPr sz="1800"/>
            </a:lvl2pPr>
            <a:lvl3pPr marL="1524000" marR="0" indent="-187325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5A5A5A"/>
              </a:buClr>
              <a:buSzTx/>
              <a:buFont typeface="Wingdings" charset="0"/>
              <a:buChar char="§"/>
              <a:tabLst/>
              <a:defRPr sz="1600"/>
            </a:lvl3pPr>
            <a:lvl4pPr marL="2100263" marR="0" indent="-192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B4B4B4"/>
              </a:buClr>
              <a:buSzTx/>
              <a:buFont typeface="Wingdings" charset="0"/>
              <a:buChar char="§"/>
              <a:tabLst/>
              <a:defRPr sz="1500"/>
            </a:lvl4pPr>
            <a:lvl5pPr marL="2667000" marR="0" indent="-1905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B4B4B4"/>
              </a:buClr>
              <a:buSzTx/>
              <a:buFontTx/>
              <a:buChar char="•"/>
              <a:tabLst/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 noProof="0" dirty="0"/>
              <a:t>Haga clic para modificar el estilo de texto del patrón</a:t>
            </a:r>
          </a:p>
          <a:p>
            <a:pPr lvl="1"/>
            <a:r>
              <a:rPr lang="es-ES_tradnl" noProof="0" dirty="0"/>
              <a:t>Segundo nivel</a:t>
            </a:r>
          </a:p>
          <a:p>
            <a:pPr lvl="2"/>
            <a:r>
              <a:rPr lang="es-ES_tradnl" noProof="0" dirty="0"/>
              <a:t>Tercer nivel</a:t>
            </a:r>
          </a:p>
          <a:p>
            <a:pPr lvl="3"/>
            <a:r>
              <a:rPr lang="es-ES_tradnl" noProof="0" dirty="0"/>
              <a:t>Cuarto nivel</a:t>
            </a:r>
          </a:p>
          <a:p>
            <a:pPr lvl="4"/>
            <a:r>
              <a:rPr lang="es-ES_tradnl" noProof="0" dirty="0"/>
              <a:t>Quinto nivel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806679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72816"/>
            <a:ext cx="4040188" cy="432048"/>
          </a:xfrm>
        </p:spPr>
        <p:txBody>
          <a:bodyPr anchor="b"/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276872"/>
            <a:ext cx="4040188" cy="4087415"/>
          </a:xfrm>
        </p:spPr>
        <p:txBody>
          <a:bodyPr/>
          <a:lstStyle>
            <a:lvl1pPr marL="287338" marR="0" indent="-28733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B0CA"/>
              </a:buClr>
              <a:buSzPct val="140000"/>
              <a:buFont typeface="Wingdings" charset="0"/>
              <a:buChar char="§"/>
              <a:tabLst/>
              <a:defRPr sz="2000"/>
            </a:lvl1pPr>
            <a:lvl2pPr marL="762000" marR="0" indent="-1905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Pct val="136000"/>
              <a:buFont typeface="Wingdings" charset="0"/>
              <a:buChar char="§"/>
              <a:tabLst/>
              <a:defRPr sz="1800"/>
            </a:lvl2pPr>
            <a:lvl3pPr marL="1524000" marR="0" indent="-187325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5A5A5A"/>
              </a:buClr>
              <a:buSzTx/>
              <a:buFont typeface="Wingdings" charset="0"/>
              <a:buChar char="§"/>
              <a:tabLst/>
              <a:defRPr sz="1600"/>
            </a:lvl3pPr>
            <a:lvl4pPr marL="2100263" marR="0" indent="-192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B4B4B4"/>
              </a:buClr>
              <a:buSzTx/>
              <a:buFont typeface="Wingdings" charset="0"/>
              <a:buChar char="§"/>
              <a:tabLst/>
              <a:defRPr sz="1500"/>
            </a:lvl4pPr>
            <a:lvl5pPr marL="2667000" marR="0" indent="-1905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B4B4B4"/>
              </a:buClr>
              <a:buSzTx/>
              <a:buFontTx/>
              <a:buChar char="•"/>
              <a:tabLst/>
              <a:defRPr sz="12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 noProof="0" dirty="0"/>
              <a:t>Haga clic para modificar el estilo de texto del patrón</a:t>
            </a:r>
          </a:p>
          <a:p>
            <a:pPr lvl="1"/>
            <a:r>
              <a:rPr lang="es-ES_tradnl" noProof="0" dirty="0"/>
              <a:t>Segundo nivel</a:t>
            </a:r>
          </a:p>
          <a:p>
            <a:pPr lvl="2"/>
            <a:r>
              <a:rPr lang="es-ES_tradnl" noProof="0" dirty="0"/>
              <a:t>Tercer nivel</a:t>
            </a:r>
          </a:p>
          <a:p>
            <a:pPr lvl="3"/>
            <a:r>
              <a:rPr lang="es-ES_tradnl" noProof="0" dirty="0"/>
              <a:t>Cuarto nivel</a:t>
            </a:r>
          </a:p>
          <a:p>
            <a:pPr lvl="4"/>
            <a:r>
              <a:rPr lang="es-ES_tradnl" noProof="0" dirty="0"/>
              <a:t>Quinto nivel</a:t>
            </a:r>
            <a:endParaRPr lang="en-US" noProof="0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0"/>
          </p:nvPr>
        </p:nvSpPr>
        <p:spPr>
          <a:xfrm>
            <a:off x="4789216" y="1772816"/>
            <a:ext cx="4040188" cy="432048"/>
          </a:xfrm>
        </p:spPr>
        <p:txBody>
          <a:bodyPr anchor="b"/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11200" y="288000"/>
            <a:ext cx="8307363" cy="11811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12 Marcador de texto"/>
          <p:cNvSpPr>
            <a:spLocks noGrp="1"/>
          </p:cNvSpPr>
          <p:nvPr>
            <p:ph type="body" sz="quarter" idx="13"/>
          </p:nvPr>
        </p:nvSpPr>
        <p:spPr>
          <a:xfrm>
            <a:off x="513336" y="122464"/>
            <a:ext cx="8305227" cy="188640"/>
          </a:xfrm>
        </p:spPr>
        <p:txBody>
          <a:bodyPr anchor="ctr">
            <a:noAutofit/>
          </a:bodyPr>
          <a:lstStyle>
            <a:lvl1pPr marL="0" indent="0">
              <a:buNone/>
              <a:defRPr sz="900" b="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s-ES_tradnl" dirty="0"/>
              <a:t>Haga clic para modificar el estilo de texto del patrón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half" idx="14"/>
          </p:nvPr>
        </p:nvSpPr>
        <p:spPr>
          <a:xfrm>
            <a:off x="4780787" y="2276872"/>
            <a:ext cx="4040188" cy="4087415"/>
          </a:xfrm>
        </p:spPr>
        <p:txBody>
          <a:bodyPr/>
          <a:lstStyle>
            <a:lvl1pPr marL="287338" marR="0" indent="-28733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B0CA"/>
              </a:buClr>
              <a:buSzPct val="140000"/>
              <a:buFont typeface="Wingdings" charset="0"/>
              <a:buChar char="§"/>
              <a:tabLst/>
              <a:defRPr sz="2000"/>
            </a:lvl1pPr>
            <a:lvl2pPr marL="762000" marR="0" indent="-1905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Pct val="136000"/>
              <a:buFont typeface="Wingdings" charset="0"/>
              <a:buChar char="§"/>
              <a:tabLst/>
              <a:defRPr sz="1800"/>
            </a:lvl2pPr>
            <a:lvl3pPr marL="1524000" marR="0" indent="-187325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5A5A5A"/>
              </a:buClr>
              <a:buSzTx/>
              <a:buFont typeface="Wingdings" charset="0"/>
              <a:buChar char="§"/>
              <a:tabLst/>
              <a:defRPr sz="1600"/>
            </a:lvl3pPr>
            <a:lvl4pPr marL="2100263" marR="0" indent="-192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B4B4B4"/>
              </a:buClr>
              <a:buSzTx/>
              <a:buFont typeface="Wingdings" charset="0"/>
              <a:buChar char="§"/>
              <a:tabLst/>
              <a:defRPr sz="1500"/>
            </a:lvl4pPr>
            <a:lvl5pPr marL="2667000" marR="0" indent="-1905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B4B4B4"/>
              </a:buClr>
              <a:buSzTx/>
              <a:buFontTx/>
              <a:buChar char="•"/>
              <a:tabLst/>
              <a:defRPr sz="12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 noProof="0" dirty="0"/>
              <a:t>Haga clic para modificar el estilo de texto del patrón</a:t>
            </a:r>
          </a:p>
          <a:p>
            <a:pPr lvl="1"/>
            <a:r>
              <a:rPr lang="es-ES_tradnl" noProof="0" dirty="0"/>
              <a:t>Segundo nivel</a:t>
            </a:r>
          </a:p>
          <a:p>
            <a:pPr lvl="2"/>
            <a:r>
              <a:rPr lang="es-ES_tradnl" noProof="0" dirty="0"/>
              <a:t>Tercer nivel</a:t>
            </a:r>
          </a:p>
          <a:p>
            <a:pPr lvl="3"/>
            <a:r>
              <a:rPr lang="es-ES_tradnl" noProof="0" dirty="0"/>
              <a:t>Cuarto nivel</a:t>
            </a:r>
          </a:p>
          <a:p>
            <a:pPr lvl="4"/>
            <a:r>
              <a:rPr lang="es-ES_tradnl" noProof="0" dirty="0"/>
              <a:t>Quinto nivel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57826921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 hasCustomPrompt="1"/>
          </p:nvPr>
        </p:nvSpPr>
        <p:spPr>
          <a:xfrm>
            <a:off x="251520" y="274638"/>
            <a:ext cx="8640960" cy="633412"/>
          </a:xfrm>
        </p:spPr>
        <p:txBody>
          <a:bodyPr/>
          <a:lstStyle/>
          <a:p>
            <a:r>
              <a:rPr lang="es-ES" noProof="0" dirty="0" err="1"/>
              <a:t>Title</a:t>
            </a:r>
            <a:endParaRPr lang="es-ES" dirty="0"/>
          </a:p>
        </p:txBody>
      </p:sp>
      <p:sp>
        <p:nvSpPr>
          <p:cNvPr id="4" name="12 Marcador de texto"/>
          <p:cNvSpPr>
            <a:spLocks noGrp="1"/>
          </p:cNvSpPr>
          <p:nvPr>
            <p:ph type="body" sz="quarter" idx="13"/>
          </p:nvPr>
        </p:nvSpPr>
        <p:spPr>
          <a:xfrm>
            <a:off x="513336" y="122464"/>
            <a:ext cx="8305227" cy="188640"/>
          </a:xfrm>
        </p:spPr>
        <p:txBody>
          <a:bodyPr anchor="ctr">
            <a:noAutofit/>
          </a:bodyPr>
          <a:lstStyle>
            <a:lvl1pPr marL="0" indent="0">
              <a:buNone/>
              <a:defRPr sz="900" b="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s-ES_tradnl" dirty="0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1067321817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12 Marcador de texto"/>
          <p:cNvSpPr>
            <a:spLocks noGrp="1"/>
          </p:cNvSpPr>
          <p:nvPr>
            <p:ph type="body" sz="quarter" idx="13"/>
          </p:nvPr>
        </p:nvSpPr>
        <p:spPr>
          <a:xfrm>
            <a:off x="513336" y="122464"/>
            <a:ext cx="8305227" cy="188640"/>
          </a:xfrm>
        </p:spPr>
        <p:txBody>
          <a:bodyPr anchor="ctr">
            <a:noAutofit/>
          </a:bodyPr>
          <a:lstStyle>
            <a:lvl1pPr marL="0" indent="0">
              <a:buNone/>
              <a:defRPr sz="900" b="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s-ES_tradnl" dirty="0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63141049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12 Marcador de texto"/>
          <p:cNvSpPr>
            <a:spLocks noGrp="1"/>
          </p:cNvSpPr>
          <p:nvPr>
            <p:ph type="body" sz="quarter" idx="13"/>
          </p:nvPr>
        </p:nvSpPr>
        <p:spPr>
          <a:xfrm>
            <a:off x="513336" y="122464"/>
            <a:ext cx="8305227" cy="188640"/>
          </a:xfrm>
        </p:spPr>
        <p:txBody>
          <a:bodyPr anchor="ctr">
            <a:noAutofit/>
          </a:bodyPr>
          <a:lstStyle>
            <a:lvl1pPr marL="0" indent="0">
              <a:buNone/>
              <a:defRPr sz="900" b="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s-ES_tradnl" dirty="0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44033339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12 Marcador de texto"/>
          <p:cNvSpPr>
            <a:spLocks noGrp="1"/>
          </p:cNvSpPr>
          <p:nvPr>
            <p:ph type="body" sz="quarter" idx="13"/>
          </p:nvPr>
        </p:nvSpPr>
        <p:spPr>
          <a:xfrm>
            <a:off x="513336" y="122464"/>
            <a:ext cx="8305227" cy="188640"/>
          </a:xfrm>
        </p:spPr>
        <p:txBody>
          <a:bodyPr anchor="ctr">
            <a:noAutofit/>
          </a:bodyPr>
          <a:lstStyle>
            <a:lvl1pPr marL="0" indent="0">
              <a:buNone/>
              <a:defRPr sz="900" b="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s-ES_tradnl" dirty="0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491800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ca-E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B1055-6F15-4341-A755-802F73BD5192}" type="datetimeFigureOut">
              <a:rPr lang="ca-ES" smtClean="0"/>
              <a:t>15/1/20</a:t>
            </a:fld>
            <a:endParaRPr lang="ca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4F7E2-12D9-4E73-A996-58CA708E856C}" type="slidenum">
              <a:rPr lang="ca-ES" smtClean="0"/>
              <a:t>‹#›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2735554121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4" name="12 Marcador de texto"/>
          <p:cNvSpPr>
            <a:spLocks noGrp="1"/>
          </p:cNvSpPr>
          <p:nvPr>
            <p:ph type="body" sz="quarter" idx="13"/>
          </p:nvPr>
        </p:nvSpPr>
        <p:spPr>
          <a:xfrm>
            <a:off x="513336" y="122464"/>
            <a:ext cx="8305227" cy="188640"/>
          </a:xfrm>
        </p:spPr>
        <p:txBody>
          <a:bodyPr anchor="ctr">
            <a:noAutofit/>
          </a:bodyPr>
          <a:lstStyle>
            <a:lvl1pPr marL="0" indent="0">
              <a:buNone/>
              <a:defRPr sz="900" b="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s-ES_tradnl" dirty="0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773844085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2 Marcador de número de diapositiva"/>
          <p:cNvSpPr>
            <a:spLocks noGrp="1"/>
          </p:cNvSpPr>
          <p:nvPr>
            <p:ph type="sldNum" sz="quarter" idx="10"/>
          </p:nvPr>
        </p:nvSpPr>
        <p:spPr>
          <a:xfrm>
            <a:off x="8280400" y="6354763"/>
            <a:ext cx="863600" cy="21748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68B48CF9-C2ED-4570-ACE5-1AAC4FC28415}" type="slidenum">
              <a:rPr lang="es-ES" altLang="es-ES"/>
              <a:pPr/>
              <a:t>‹#›</a:t>
            </a:fld>
            <a:endParaRPr lang="es-ES" altLang="es-ES"/>
          </a:p>
        </p:txBody>
      </p:sp>
      <p:sp>
        <p:nvSpPr>
          <p:cNvPr id="4" name="12 Marcador de texto"/>
          <p:cNvSpPr>
            <a:spLocks noGrp="1"/>
          </p:cNvSpPr>
          <p:nvPr>
            <p:ph type="body" sz="quarter" idx="13"/>
          </p:nvPr>
        </p:nvSpPr>
        <p:spPr>
          <a:xfrm>
            <a:off x="513336" y="122464"/>
            <a:ext cx="8305227" cy="188640"/>
          </a:xfrm>
        </p:spPr>
        <p:txBody>
          <a:bodyPr anchor="ctr">
            <a:noAutofit/>
          </a:bodyPr>
          <a:lstStyle>
            <a:lvl1pPr marL="0" indent="0">
              <a:buNone/>
              <a:defRPr sz="900" b="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s-ES_tradnl" dirty="0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34024782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B1055-6F15-4341-A755-802F73BD5192}" type="datetimeFigureOut">
              <a:rPr lang="ca-ES" smtClean="0"/>
              <a:t>15/1/20</a:t>
            </a:fld>
            <a:endParaRPr lang="ca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4F7E2-12D9-4E73-A996-58CA708E856C}" type="slidenum">
              <a:rPr lang="ca-ES" smtClean="0"/>
              <a:t>‹#›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13907934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ca-E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a-E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B1055-6F15-4341-A755-802F73BD5192}" type="datetimeFigureOut">
              <a:rPr lang="ca-ES" smtClean="0"/>
              <a:t>15/1/20</a:t>
            </a:fld>
            <a:endParaRPr lang="ca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4F7E2-12D9-4E73-A996-58CA708E856C}" type="slidenum">
              <a:rPr lang="ca-ES" smtClean="0"/>
              <a:t>‹#›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39021250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ca-E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ca-E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B1055-6F15-4341-A755-802F73BD5192}" type="datetimeFigureOut">
              <a:rPr lang="ca-ES" smtClean="0"/>
              <a:t>15/1/20</a:t>
            </a:fld>
            <a:endParaRPr lang="ca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4F7E2-12D9-4E73-A996-58CA708E856C}" type="slidenum">
              <a:rPr lang="ca-ES" smtClean="0"/>
              <a:t>‹#›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27337677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10" Type="http://schemas.openxmlformats.org/officeDocument/2006/relationships/image" Target="../media/image4.jpeg"/><Relationship Id="rId4" Type="http://schemas.openxmlformats.org/officeDocument/2006/relationships/slideLayout" Target="../slideLayouts/slideLayout16.xml"/><Relationship Id="rId9" Type="http://schemas.openxmlformats.org/officeDocument/2006/relationships/image" Target="../media/image3.jpe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slideLayout" Target="../slideLayouts/slideLayout32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31.xml"/><Relationship Id="rId17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1.xml"/><Relationship Id="rId16" Type="http://schemas.openxmlformats.org/officeDocument/2006/relationships/slideLayout" Target="../slideLayouts/slideLayout35.xml"/><Relationship Id="rId20" Type="http://schemas.openxmlformats.org/officeDocument/2006/relationships/image" Target="../media/image4.jpeg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29.xml"/><Relationship Id="rId19" Type="http://schemas.openxmlformats.org/officeDocument/2006/relationships/image" Target="../media/image3.jpeg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3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theme" Target="../theme/theme4.xml"/><Relationship Id="rId18" Type="http://schemas.openxmlformats.org/officeDocument/2006/relationships/image" Target="../media/image3.jpeg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17" Type="http://schemas.openxmlformats.org/officeDocument/2006/relationships/image" Target="../media/image6.emf"/><Relationship Id="rId2" Type="http://schemas.openxmlformats.org/officeDocument/2006/relationships/slideLayout" Target="../slideLayouts/slideLayout38.xml"/><Relationship Id="rId16" Type="http://schemas.openxmlformats.org/officeDocument/2006/relationships/oleObject" Target="../embeddings/oleObject1.bin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5" Type="http://schemas.openxmlformats.org/officeDocument/2006/relationships/tags" Target="../tags/tag1.xml"/><Relationship Id="rId10" Type="http://schemas.openxmlformats.org/officeDocument/2006/relationships/slideLayout" Target="../slideLayouts/slideLayout46.xml"/><Relationship Id="rId19" Type="http://schemas.openxmlformats.org/officeDocument/2006/relationships/image" Target="../media/image4.jpeg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14" Type="http://schemas.openxmlformats.org/officeDocument/2006/relationships/vmlDrawing" Target="../drawings/vmlDrawing1.v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slideLayout" Target="../slideLayouts/slideLayout61.xml"/><Relationship Id="rId18" Type="http://schemas.openxmlformats.org/officeDocument/2006/relationships/image" Target="../media/image6.emf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0.xml"/><Relationship Id="rId17" Type="http://schemas.openxmlformats.org/officeDocument/2006/relationships/oleObject" Target="../embeddings/oleObject1.bin"/><Relationship Id="rId2" Type="http://schemas.openxmlformats.org/officeDocument/2006/relationships/slideLayout" Target="../slideLayouts/slideLayout50.xml"/><Relationship Id="rId16" Type="http://schemas.openxmlformats.org/officeDocument/2006/relationships/tags" Target="../tags/tag2.xml"/><Relationship Id="rId20" Type="http://schemas.openxmlformats.org/officeDocument/2006/relationships/image" Target="../media/image4.jpeg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5" Type="http://schemas.openxmlformats.org/officeDocument/2006/relationships/vmlDrawing" Target="../drawings/vmlDrawing2.vml"/><Relationship Id="rId10" Type="http://schemas.openxmlformats.org/officeDocument/2006/relationships/slideLayout" Target="../slideLayouts/slideLayout58.xml"/><Relationship Id="rId19" Type="http://schemas.openxmlformats.org/officeDocument/2006/relationships/image" Target="../media/image3.jpeg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Relationship Id="rId14" Type="http://schemas.openxmlformats.org/officeDocument/2006/relationships/theme" Target="../theme/theme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ca-E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a-E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CB1055-6F15-4341-A755-802F73BD5192}" type="datetimeFigureOut">
              <a:rPr lang="ca-ES" smtClean="0"/>
              <a:t>15/1/20</a:t>
            </a:fld>
            <a:endParaRPr lang="ca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ca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E4F7E2-12D9-4E73-A996-58CA708E856C}" type="slidenum">
              <a:rPr lang="ca-ES" smtClean="0"/>
              <a:t>‹#›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37517693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9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a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7"/>
          <p:cNvSpPr>
            <a:spLocks noGrp="1" noChangeArrowheads="1"/>
          </p:cNvSpPr>
          <p:nvPr>
            <p:ph type="title"/>
          </p:nvPr>
        </p:nvSpPr>
        <p:spPr bwMode="auto">
          <a:xfrm>
            <a:off x="511175" y="287338"/>
            <a:ext cx="8307388" cy="11811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/>
              <a:t>Haga clic para cambiar el estilo de titulo Haga clic para cambiar el estilo de título	</a:t>
            </a:r>
          </a:p>
        </p:txBody>
      </p:sp>
      <p:sp>
        <p:nvSpPr>
          <p:cNvPr id="1027" name="Rectangle 46"/>
          <p:cNvSpPr>
            <a:spLocks noGrp="1" noChangeArrowheads="1"/>
          </p:cNvSpPr>
          <p:nvPr>
            <p:ph type="body" idx="1"/>
          </p:nvPr>
        </p:nvSpPr>
        <p:spPr bwMode="auto">
          <a:xfrm>
            <a:off x="511175" y="1916113"/>
            <a:ext cx="8329613" cy="4448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pic>
        <p:nvPicPr>
          <p:cNvPr id="1028" name="Imagen 8" descr="pie.jpg"/>
          <p:cNvPicPr>
            <a:picLocks noChangeAspect="1"/>
          </p:cNvPicPr>
          <p:nvPr userDrawn="1"/>
        </p:nvPicPr>
        <p:blipFill>
          <a:blip r:embed="rId9"/>
          <a:srcRect/>
          <a:stretch>
            <a:fillRect/>
          </a:stretch>
        </p:blipFill>
        <p:spPr bwMode="auto">
          <a:xfrm>
            <a:off x="0" y="6465888"/>
            <a:ext cx="9144000" cy="419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9" name="Rectangle 28"/>
          <p:cNvSpPr>
            <a:spLocks noChangeArrowheads="1"/>
          </p:cNvSpPr>
          <p:nvPr userDrawn="1"/>
        </p:nvSpPr>
        <p:spPr bwMode="auto">
          <a:xfrm>
            <a:off x="3116263" y="6635750"/>
            <a:ext cx="5472112" cy="147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/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s-ES" sz="700" dirty="0">
                <a:solidFill>
                  <a:srgbClr val="000000"/>
                </a:solidFill>
                <a:ea typeface="ＭＳ Ｐゴシック" pitchFamily="34" charset="-128"/>
              </a:rPr>
              <a:t>Transformación del modelo comercial </a:t>
            </a:r>
            <a:r>
              <a:rPr lang="es-ES" sz="700" dirty="0" err="1">
                <a:solidFill>
                  <a:srgbClr val="000000"/>
                </a:solidFill>
                <a:ea typeface="ＭＳ Ｐゴシック" pitchFamily="34" charset="-128"/>
              </a:rPr>
              <a:t>Door</a:t>
            </a:r>
            <a:r>
              <a:rPr lang="es-ES" sz="700" dirty="0">
                <a:solidFill>
                  <a:srgbClr val="000000"/>
                </a:solidFill>
                <a:ea typeface="ＭＳ Ｐゴシック" pitchFamily="34" charset="-128"/>
              </a:rPr>
              <a:t>-to-</a:t>
            </a:r>
            <a:r>
              <a:rPr lang="es-ES" sz="700" dirty="0" err="1">
                <a:solidFill>
                  <a:srgbClr val="000000"/>
                </a:solidFill>
                <a:ea typeface="ＭＳ Ｐゴシック" pitchFamily="34" charset="-128"/>
              </a:rPr>
              <a:t>Door</a:t>
            </a:r>
            <a:endParaRPr lang="es-ES" sz="700" dirty="0">
              <a:solidFill>
                <a:srgbClr val="000000"/>
              </a:solidFill>
              <a:ea typeface="ＭＳ Ｐゴシック" pitchFamily="34" charset="-128"/>
            </a:endParaRPr>
          </a:p>
        </p:txBody>
      </p:sp>
      <p:sp>
        <p:nvSpPr>
          <p:cNvPr id="1030" name="Rectangle 21"/>
          <p:cNvSpPr>
            <a:spLocks noChangeArrowheads="1"/>
          </p:cNvSpPr>
          <p:nvPr userDrawn="1"/>
        </p:nvSpPr>
        <p:spPr bwMode="auto">
          <a:xfrm>
            <a:off x="8739188" y="6615113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F1F2EE7A-B54A-4ED0-A58F-B2123F84C02D}" type="slidenum">
              <a:rPr lang="es-ES" sz="700">
                <a:solidFill>
                  <a:srgbClr val="000000"/>
                </a:solidFill>
                <a:ea typeface="ＭＳ Ｐゴシック" pitchFamily="34" charset="-128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s-ES" sz="700">
              <a:solidFill>
                <a:srgbClr val="000000"/>
              </a:solidFill>
              <a:ea typeface="ＭＳ Ｐゴシック" pitchFamily="34" charset="-128"/>
            </a:endParaRPr>
          </a:p>
        </p:txBody>
      </p:sp>
      <p:sp>
        <p:nvSpPr>
          <p:cNvPr id="1031" name="Rectangle 28"/>
          <p:cNvSpPr>
            <a:spLocks noChangeArrowheads="1"/>
          </p:cNvSpPr>
          <p:nvPr userDrawn="1"/>
        </p:nvSpPr>
        <p:spPr bwMode="auto">
          <a:xfrm>
            <a:off x="8670925" y="6627813"/>
            <a:ext cx="71438" cy="147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/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00">
                <a:solidFill>
                  <a:srgbClr val="B6B6B6"/>
                </a:solidFill>
                <a:ea typeface="ＭＳ Ｐゴシック" pitchFamily="34" charset="-128"/>
              </a:rPr>
              <a:t>|</a:t>
            </a:r>
            <a:endParaRPr lang="es-ES_tradnl" sz="800">
              <a:solidFill>
                <a:srgbClr val="B6B6B6"/>
              </a:solidFill>
              <a:ea typeface="ＭＳ Ｐゴシック" pitchFamily="34" charset="-128"/>
            </a:endParaRPr>
          </a:p>
        </p:txBody>
      </p:sp>
      <p:pic>
        <p:nvPicPr>
          <p:cNvPr id="10" name="Picture 4" descr="F:\antonio\logopie_1.jpg"/>
          <p:cNvPicPr>
            <a:picLocks noChangeAspect="1" noChangeArrowheads="1"/>
          </p:cNvPicPr>
          <p:nvPr userDrawn="1"/>
        </p:nvPicPr>
        <p:blipFill>
          <a:blip r:embed="rId10"/>
          <a:srcRect/>
          <a:stretch>
            <a:fillRect/>
          </a:stretch>
        </p:blipFill>
        <p:spPr bwMode="auto">
          <a:xfrm>
            <a:off x="585909" y="6568385"/>
            <a:ext cx="811857" cy="28102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9864407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100" b="1" cap="all">
          <a:solidFill>
            <a:schemeClr val="accent1"/>
          </a:solidFill>
          <a:latin typeface="Arial"/>
          <a:ea typeface="+mj-ea"/>
          <a:cs typeface="Arial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100" b="1">
          <a:solidFill>
            <a:schemeClr val="accent1"/>
          </a:solidFill>
          <a:latin typeface="Arial" charset="0"/>
          <a:ea typeface="ＭＳ Ｐゴシック" charset="-128"/>
          <a:cs typeface="Arial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100" b="1">
          <a:solidFill>
            <a:schemeClr val="accent1"/>
          </a:solidFill>
          <a:latin typeface="Arial" charset="0"/>
          <a:ea typeface="ＭＳ Ｐゴシック" charset="-128"/>
          <a:cs typeface="Arial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100" b="1">
          <a:solidFill>
            <a:schemeClr val="accent1"/>
          </a:solidFill>
          <a:latin typeface="Arial" charset="0"/>
          <a:ea typeface="ＭＳ Ｐゴシック" charset="-128"/>
          <a:cs typeface="Arial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100" b="1">
          <a:solidFill>
            <a:schemeClr val="accent1"/>
          </a:solidFill>
          <a:latin typeface="Arial" charset="0"/>
          <a:ea typeface="ＭＳ Ｐゴシック" charset="-128"/>
          <a:cs typeface="Arial" pitchFamily="34" charset="0"/>
        </a:defRPr>
      </a:lvl5pPr>
      <a:lvl6pPr marL="457200" algn="l" rtl="0" fontAlgn="base">
        <a:lnSpc>
          <a:spcPts val="23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  <a:ea typeface="ＭＳ Ｐゴシック" charset="-128"/>
          <a:cs typeface="ＭＳ Ｐゴシック" charset="-128"/>
        </a:defRPr>
      </a:lvl6pPr>
      <a:lvl7pPr marL="914400" algn="l" rtl="0" fontAlgn="base">
        <a:lnSpc>
          <a:spcPts val="23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  <a:ea typeface="ＭＳ Ｐゴシック" charset="-128"/>
          <a:cs typeface="ＭＳ Ｐゴシック" charset="-128"/>
        </a:defRPr>
      </a:lvl7pPr>
      <a:lvl8pPr marL="1371600" algn="l" rtl="0" fontAlgn="base">
        <a:lnSpc>
          <a:spcPts val="23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  <a:ea typeface="ＭＳ Ｐゴシック" charset="-128"/>
          <a:cs typeface="ＭＳ Ｐゴシック" charset="-128"/>
        </a:defRPr>
      </a:lvl8pPr>
      <a:lvl9pPr marL="1828800" algn="l" rtl="0" fontAlgn="base">
        <a:lnSpc>
          <a:spcPts val="23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  <a:ea typeface="ＭＳ Ｐゴシック" charset="-128"/>
          <a:cs typeface="ＭＳ Ｐゴシック" charset="-128"/>
        </a:defRPr>
      </a:lvl9pPr>
    </p:titleStyle>
    <p:bodyStyle>
      <a:lvl1pPr marL="287338" indent="-2873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140000"/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62000" indent="-1905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136000"/>
        <a:buFont typeface="Wingdings" pitchFamily="2" charset="2"/>
        <a:buChar char="§"/>
        <a:defRPr>
          <a:solidFill>
            <a:schemeClr val="tx1"/>
          </a:solidFill>
          <a:latin typeface="+mn-lt"/>
          <a:ea typeface="+mj-ea"/>
        </a:defRPr>
      </a:lvl2pPr>
      <a:lvl3pPr marL="1524000" indent="-187325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Font typeface="Wingdings" pitchFamily="2" charset="2"/>
        <a:buChar char="§"/>
        <a:defRPr sz="1600">
          <a:solidFill>
            <a:schemeClr val="tx1"/>
          </a:solidFill>
          <a:latin typeface="+mn-lt"/>
          <a:ea typeface="+mj-ea"/>
        </a:defRPr>
      </a:lvl3pPr>
      <a:lvl4pPr marL="2100263" indent="-192088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1500">
          <a:solidFill>
            <a:schemeClr val="tx1"/>
          </a:solidFill>
          <a:latin typeface="+mn-lt"/>
          <a:ea typeface="+mj-ea"/>
        </a:defRPr>
      </a:lvl4pPr>
      <a:lvl5pPr marL="2667000" indent="-1905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Char char="•"/>
        <a:defRPr sz="1200">
          <a:solidFill>
            <a:schemeClr val="tx1"/>
          </a:solidFill>
          <a:latin typeface="+mn-lt"/>
          <a:ea typeface="+mj-ea"/>
        </a:defRPr>
      </a:lvl5pPr>
      <a:lvl6pPr marL="3124200" indent="-190500" algn="l" rtl="0" fontAlgn="base">
        <a:spcBef>
          <a:spcPct val="20000"/>
        </a:spcBef>
        <a:spcAft>
          <a:spcPct val="0"/>
        </a:spcAft>
        <a:buClr>
          <a:schemeClr val="bg2"/>
        </a:buClr>
        <a:buChar char="•"/>
        <a:defRPr sz="1400">
          <a:solidFill>
            <a:schemeClr val="tx1"/>
          </a:solidFill>
          <a:latin typeface="+mn-lt"/>
          <a:ea typeface="+mj-ea"/>
        </a:defRPr>
      </a:lvl6pPr>
      <a:lvl7pPr marL="3581400" indent="-190500" algn="l" rtl="0" fontAlgn="base">
        <a:spcBef>
          <a:spcPct val="20000"/>
        </a:spcBef>
        <a:spcAft>
          <a:spcPct val="0"/>
        </a:spcAft>
        <a:buClr>
          <a:schemeClr val="bg2"/>
        </a:buClr>
        <a:buChar char="•"/>
        <a:defRPr sz="1400">
          <a:solidFill>
            <a:schemeClr val="tx1"/>
          </a:solidFill>
          <a:latin typeface="+mn-lt"/>
          <a:ea typeface="+mj-ea"/>
        </a:defRPr>
      </a:lvl7pPr>
      <a:lvl8pPr marL="4038600" indent="-190500" algn="l" rtl="0" fontAlgn="base">
        <a:spcBef>
          <a:spcPct val="20000"/>
        </a:spcBef>
        <a:spcAft>
          <a:spcPct val="0"/>
        </a:spcAft>
        <a:buClr>
          <a:schemeClr val="bg2"/>
        </a:buClr>
        <a:buChar char="•"/>
        <a:defRPr sz="1400">
          <a:solidFill>
            <a:schemeClr val="tx1"/>
          </a:solidFill>
          <a:latin typeface="+mn-lt"/>
          <a:ea typeface="+mj-ea"/>
        </a:defRPr>
      </a:lvl8pPr>
      <a:lvl9pPr marL="4495800" indent="-190500" algn="l" rtl="0" fontAlgn="base">
        <a:spcBef>
          <a:spcPct val="20000"/>
        </a:spcBef>
        <a:spcAft>
          <a:spcPct val="0"/>
        </a:spcAft>
        <a:buClr>
          <a:schemeClr val="bg2"/>
        </a:buClr>
        <a:buChar char="•"/>
        <a:defRPr sz="1400">
          <a:solidFill>
            <a:schemeClr val="tx1"/>
          </a:solidFill>
          <a:latin typeface="+mn-lt"/>
          <a:ea typeface="+mj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7"/>
          <p:cNvSpPr>
            <a:spLocks noGrp="1" noChangeArrowheads="1"/>
          </p:cNvSpPr>
          <p:nvPr>
            <p:ph type="title"/>
          </p:nvPr>
        </p:nvSpPr>
        <p:spPr bwMode="auto">
          <a:xfrm>
            <a:off x="511175" y="287338"/>
            <a:ext cx="8307388" cy="11811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/>
              <a:t>Haga clic para cambiar el estilo de titulo Haga clic para cambiar el estilo de título	</a:t>
            </a:r>
          </a:p>
        </p:txBody>
      </p:sp>
      <p:sp>
        <p:nvSpPr>
          <p:cNvPr id="1027" name="Rectangle 46"/>
          <p:cNvSpPr>
            <a:spLocks noGrp="1" noChangeArrowheads="1"/>
          </p:cNvSpPr>
          <p:nvPr>
            <p:ph type="body" idx="1"/>
          </p:nvPr>
        </p:nvSpPr>
        <p:spPr bwMode="auto">
          <a:xfrm>
            <a:off x="511175" y="1916113"/>
            <a:ext cx="8329613" cy="4448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pic>
        <p:nvPicPr>
          <p:cNvPr id="1028" name="Imagen 8" descr="pie.jpg"/>
          <p:cNvPicPr>
            <a:picLocks noChangeAspect="1"/>
          </p:cNvPicPr>
          <p:nvPr userDrawn="1"/>
        </p:nvPicPr>
        <p:blipFill>
          <a:blip r:embed="rId19"/>
          <a:srcRect/>
          <a:stretch>
            <a:fillRect/>
          </a:stretch>
        </p:blipFill>
        <p:spPr bwMode="auto">
          <a:xfrm>
            <a:off x="0" y="6465888"/>
            <a:ext cx="9144000" cy="419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9" name="Rectangle 28"/>
          <p:cNvSpPr>
            <a:spLocks noChangeArrowheads="1"/>
          </p:cNvSpPr>
          <p:nvPr userDrawn="1"/>
        </p:nvSpPr>
        <p:spPr bwMode="auto">
          <a:xfrm>
            <a:off x="3116263" y="6635750"/>
            <a:ext cx="5472112" cy="147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/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s-ES" sz="700" dirty="0">
                <a:solidFill>
                  <a:srgbClr val="000000"/>
                </a:solidFill>
                <a:ea typeface="ＭＳ Ｐゴシック" pitchFamily="34" charset="-128"/>
              </a:rPr>
              <a:t>Transformación del modelo comercial </a:t>
            </a:r>
            <a:r>
              <a:rPr lang="es-ES" sz="700" dirty="0" err="1">
                <a:solidFill>
                  <a:srgbClr val="000000"/>
                </a:solidFill>
                <a:ea typeface="ＭＳ Ｐゴシック" pitchFamily="34" charset="-128"/>
              </a:rPr>
              <a:t>Door</a:t>
            </a:r>
            <a:r>
              <a:rPr lang="es-ES" sz="700" dirty="0">
                <a:solidFill>
                  <a:srgbClr val="000000"/>
                </a:solidFill>
                <a:ea typeface="ＭＳ Ｐゴシック" pitchFamily="34" charset="-128"/>
              </a:rPr>
              <a:t>-to-</a:t>
            </a:r>
            <a:r>
              <a:rPr lang="es-ES" sz="700" dirty="0" err="1">
                <a:solidFill>
                  <a:srgbClr val="000000"/>
                </a:solidFill>
                <a:ea typeface="ＭＳ Ｐゴシック" pitchFamily="34" charset="-128"/>
              </a:rPr>
              <a:t>Door</a:t>
            </a:r>
            <a:endParaRPr lang="es-ES" sz="700" dirty="0">
              <a:solidFill>
                <a:srgbClr val="000000"/>
              </a:solidFill>
              <a:ea typeface="ＭＳ Ｐゴシック" pitchFamily="34" charset="-128"/>
            </a:endParaRPr>
          </a:p>
        </p:txBody>
      </p:sp>
      <p:sp>
        <p:nvSpPr>
          <p:cNvPr id="1030" name="Rectangle 21"/>
          <p:cNvSpPr>
            <a:spLocks noChangeArrowheads="1"/>
          </p:cNvSpPr>
          <p:nvPr userDrawn="1"/>
        </p:nvSpPr>
        <p:spPr bwMode="auto">
          <a:xfrm>
            <a:off x="8739188" y="6615113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F1F2EE7A-B54A-4ED0-A58F-B2123F84C02D}" type="slidenum">
              <a:rPr lang="es-ES" sz="700">
                <a:solidFill>
                  <a:srgbClr val="000000"/>
                </a:solidFill>
                <a:ea typeface="ＭＳ Ｐゴシック" pitchFamily="34" charset="-128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s-ES" sz="700">
              <a:solidFill>
                <a:srgbClr val="000000"/>
              </a:solidFill>
              <a:ea typeface="ＭＳ Ｐゴシック" pitchFamily="34" charset="-128"/>
            </a:endParaRPr>
          </a:p>
        </p:txBody>
      </p:sp>
      <p:sp>
        <p:nvSpPr>
          <p:cNvPr id="1031" name="Rectangle 28"/>
          <p:cNvSpPr>
            <a:spLocks noChangeArrowheads="1"/>
          </p:cNvSpPr>
          <p:nvPr userDrawn="1"/>
        </p:nvSpPr>
        <p:spPr bwMode="auto">
          <a:xfrm>
            <a:off x="8670925" y="6627813"/>
            <a:ext cx="71438" cy="147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/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00">
                <a:solidFill>
                  <a:srgbClr val="B6B6B6"/>
                </a:solidFill>
                <a:ea typeface="ＭＳ Ｐゴシック" pitchFamily="34" charset="-128"/>
              </a:rPr>
              <a:t>|</a:t>
            </a:r>
            <a:endParaRPr lang="es-ES_tradnl" sz="800">
              <a:solidFill>
                <a:srgbClr val="B6B6B6"/>
              </a:solidFill>
              <a:ea typeface="ＭＳ Ｐゴシック" pitchFamily="34" charset="-128"/>
            </a:endParaRPr>
          </a:p>
        </p:txBody>
      </p:sp>
      <p:pic>
        <p:nvPicPr>
          <p:cNvPr id="10" name="Picture 4" descr="F:\antonio\logopie_1.jpg"/>
          <p:cNvPicPr>
            <a:picLocks noChangeAspect="1" noChangeArrowheads="1"/>
          </p:cNvPicPr>
          <p:nvPr userDrawn="1"/>
        </p:nvPicPr>
        <p:blipFill>
          <a:blip r:embed="rId20"/>
          <a:srcRect/>
          <a:stretch>
            <a:fillRect/>
          </a:stretch>
        </p:blipFill>
        <p:spPr bwMode="auto">
          <a:xfrm>
            <a:off x="585909" y="6568385"/>
            <a:ext cx="811857" cy="28102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392884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9" r:id="rId8"/>
    <p:sldLayoutId id="2147483690" r:id="rId9"/>
    <p:sldLayoutId id="2147483691" r:id="rId10"/>
    <p:sldLayoutId id="2147483692" r:id="rId11"/>
    <p:sldLayoutId id="2147483693" r:id="rId12"/>
    <p:sldLayoutId id="2147483694" r:id="rId13"/>
    <p:sldLayoutId id="2147483695" r:id="rId14"/>
    <p:sldLayoutId id="2147483696" r:id="rId15"/>
    <p:sldLayoutId id="2147483697" r:id="rId16"/>
    <p:sldLayoutId id="2147483698" r:id="rId17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100" b="1" cap="all">
          <a:solidFill>
            <a:schemeClr val="accent1"/>
          </a:solidFill>
          <a:latin typeface="Arial"/>
          <a:ea typeface="+mj-ea"/>
          <a:cs typeface="Arial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100" b="1">
          <a:solidFill>
            <a:schemeClr val="accent1"/>
          </a:solidFill>
          <a:latin typeface="Arial" charset="0"/>
          <a:ea typeface="ＭＳ Ｐゴシック" charset="-128"/>
          <a:cs typeface="Arial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100" b="1">
          <a:solidFill>
            <a:schemeClr val="accent1"/>
          </a:solidFill>
          <a:latin typeface="Arial" charset="0"/>
          <a:ea typeface="ＭＳ Ｐゴシック" charset="-128"/>
          <a:cs typeface="Arial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100" b="1">
          <a:solidFill>
            <a:schemeClr val="accent1"/>
          </a:solidFill>
          <a:latin typeface="Arial" charset="0"/>
          <a:ea typeface="ＭＳ Ｐゴシック" charset="-128"/>
          <a:cs typeface="Arial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100" b="1">
          <a:solidFill>
            <a:schemeClr val="accent1"/>
          </a:solidFill>
          <a:latin typeface="Arial" charset="0"/>
          <a:ea typeface="ＭＳ Ｐゴシック" charset="-128"/>
          <a:cs typeface="Arial" pitchFamily="34" charset="0"/>
        </a:defRPr>
      </a:lvl5pPr>
      <a:lvl6pPr marL="457200" algn="l" rtl="0" fontAlgn="base">
        <a:lnSpc>
          <a:spcPts val="23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  <a:ea typeface="ＭＳ Ｐゴシック" charset="-128"/>
          <a:cs typeface="ＭＳ Ｐゴシック" charset="-128"/>
        </a:defRPr>
      </a:lvl6pPr>
      <a:lvl7pPr marL="914400" algn="l" rtl="0" fontAlgn="base">
        <a:lnSpc>
          <a:spcPts val="23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  <a:ea typeface="ＭＳ Ｐゴシック" charset="-128"/>
          <a:cs typeface="ＭＳ Ｐゴシック" charset="-128"/>
        </a:defRPr>
      </a:lvl7pPr>
      <a:lvl8pPr marL="1371600" algn="l" rtl="0" fontAlgn="base">
        <a:lnSpc>
          <a:spcPts val="23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  <a:ea typeface="ＭＳ Ｐゴシック" charset="-128"/>
          <a:cs typeface="ＭＳ Ｐゴシック" charset="-128"/>
        </a:defRPr>
      </a:lvl8pPr>
      <a:lvl9pPr marL="1828800" algn="l" rtl="0" fontAlgn="base">
        <a:lnSpc>
          <a:spcPts val="23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  <a:ea typeface="ＭＳ Ｐゴシック" charset="-128"/>
          <a:cs typeface="ＭＳ Ｐゴシック" charset="-128"/>
        </a:defRPr>
      </a:lvl9pPr>
    </p:titleStyle>
    <p:bodyStyle>
      <a:lvl1pPr marL="287338" indent="-2873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140000"/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62000" indent="-1905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136000"/>
        <a:buFont typeface="Wingdings" pitchFamily="2" charset="2"/>
        <a:buChar char="§"/>
        <a:defRPr>
          <a:solidFill>
            <a:schemeClr val="tx1"/>
          </a:solidFill>
          <a:latin typeface="+mn-lt"/>
          <a:ea typeface="+mj-ea"/>
        </a:defRPr>
      </a:lvl2pPr>
      <a:lvl3pPr marL="1524000" indent="-187325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Font typeface="Wingdings" pitchFamily="2" charset="2"/>
        <a:buChar char="§"/>
        <a:defRPr sz="1600">
          <a:solidFill>
            <a:schemeClr val="tx1"/>
          </a:solidFill>
          <a:latin typeface="+mn-lt"/>
          <a:ea typeface="+mj-ea"/>
        </a:defRPr>
      </a:lvl3pPr>
      <a:lvl4pPr marL="2100263" indent="-192088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1500">
          <a:solidFill>
            <a:schemeClr val="tx1"/>
          </a:solidFill>
          <a:latin typeface="+mn-lt"/>
          <a:ea typeface="+mj-ea"/>
        </a:defRPr>
      </a:lvl4pPr>
      <a:lvl5pPr marL="2667000" indent="-1905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Char char="•"/>
        <a:defRPr sz="1200">
          <a:solidFill>
            <a:schemeClr val="tx1"/>
          </a:solidFill>
          <a:latin typeface="+mn-lt"/>
          <a:ea typeface="+mj-ea"/>
        </a:defRPr>
      </a:lvl5pPr>
      <a:lvl6pPr marL="3124200" indent="-190500" algn="l" rtl="0" fontAlgn="base">
        <a:spcBef>
          <a:spcPct val="20000"/>
        </a:spcBef>
        <a:spcAft>
          <a:spcPct val="0"/>
        </a:spcAft>
        <a:buClr>
          <a:schemeClr val="bg2"/>
        </a:buClr>
        <a:buChar char="•"/>
        <a:defRPr sz="1400">
          <a:solidFill>
            <a:schemeClr val="tx1"/>
          </a:solidFill>
          <a:latin typeface="+mn-lt"/>
          <a:ea typeface="+mj-ea"/>
        </a:defRPr>
      </a:lvl6pPr>
      <a:lvl7pPr marL="3581400" indent="-190500" algn="l" rtl="0" fontAlgn="base">
        <a:spcBef>
          <a:spcPct val="20000"/>
        </a:spcBef>
        <a:spcAft>
          <a:spcPct val="0"/>
        </a:spcAft>
        <a:buClr>
          <a:schemeClr val="bg2"/>
        </a:buClr>
        <a:buChar char="•"/>
        <a:defRPr sz="1400">
          <a:solidFill>
            <a:schemeClr val="tx1"/>
          </a:solidFill>
          <a:latin typeface="+mn-lt"/>
          <a:ea typeface="+mj-ea"/>
        </a:defRPr>
      </a:lvl7pPr>
      <a:lvl8pPr marL="4038600" indent="-190500" algn="l" rtl="0" fontAlgn="base">
        <a:spcBef>
          <a:spcPct val="20000"/>
        </a:spcBef>
        <a:spcAft>
          <a:spcPct val="0"/>
        </a:spcAft>
        <a:buClr>
          <a:schemeClr val="bg2"/>
        </a:buClr>
        <a:buChar char="•"/>
        <a:defRPr sz="1400">
          <a:solidFill>
            <a:schemeClr val="tx1"/>
          </a:solidFill>
          <a:latin typeface="+mn-lt"/>
          <a:ea typeface="+mj-ea"/>
        </a:defRPr>
      </a:lvl8pPr>
      <a:lvl9pPr marL="4495800" indent="-190500" algn="l" rtl="0" fontAlgn="base">
        <a:spcBef>
          <a:spcPct val="20000"/>
        </a:spcBef>
        <a:spcAft>
          <a:spcPct val="0"/>
        </a:spcAft>
        <a:buClr>
          <a:schemeClr val="bg2"/>
        </a:buClr>
        <a:buChar char="•"/>
        <a:defRPr sz="1400">
          <a:solidFill>
            <a:schemeClr val="tx1"/>
          </a:solidFill>
          <a:latin typeface="+mn-lt"/>
          <a:ea typeface="+mj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5"/>
            </p:custDataLst>
            <p:extLst>
              <p:ext uri="{D42A27DB-BD31-4B8C-83A1-F6EECF244321}">
                <p14:modId xmlns:p14="http://schemas.microsoft.com/office/powerpoint/2010/main" val="2111326234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690" name="think-cell Slide" r:id="rId16" imgW="378" imgH="377" progId="TCLayout.ActiveDocument.1">
                  <p:embed/>
                </p:oleObj>
              </mc:Choice>
              <mc:Fallback>
                <p:oleObj name="think-cell Slide" r:id="rId16" imgW="378" imgH="377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6" name="Rectangle 17"/>
          <p:cNvSpPr>
            <a:spLocks noGrp="1" noChangeArrowheads="1"/>
          </p:cNvSpPr>
          <p:nvPr>
            <p:ph type="title"/>
          </p:nvPr>
        </p:nvSpPr>
        <p:spPr bwMode="auto">
          <a:xfrm>
            <a:off x="511175" y="287338"/>
            <a:ext cx="8307388" cy="11811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dirty="0"/>
              <a:t>HAGA CLIC PARA CAMBIAR EL ESTILO DE TITULO HAGA CLIC PARA CAMBIAR EL ESTILO DE TÍTULO	</a:t>
            </a:r>
          </a:p>
        </p:txBody>
      </p:sp>
      <p:sp>
        <p:nvSpPr>
          <p:cNvPr id="1027" name="Rectangle 46"/>
          <p:cNvSpPr>
            <a:spLocks noGrp="1" noChangeArrowheads="1"/>
          </p:cNvSpPr>
          <p:nvPr>
            <p:ph type="body" idx="1"/>
          </p:nvPr>
        </p:nvSpPr>
        <p:spPr bwMode="auto">
          <a:xfrm>
            <a:off x="511175" y="1916113"/>
            <a:ext cx="8329613" cy="4448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pic>
        <p:nvPicPr>
          <p:cNvPr id="1028" name="Imagen 8" descr="pie.jpg"/>
          <p:cNvPicPr>
            <a:picLocks noChangeAspect="1"/>
          </p:cNvPicPr>
          <p:nvPr userDrawn="1"/>
        </p:nvPicPr>
        <p:blipFill>
          <a:blip r:embed="rId18"/>
          <a:srcRect/>
          <a:stretch>
            <a:fillRect/>
          </a:stretch>
        </p:blipFill>
        <p:spPr bwMode="auto">
          <a:xfrm>
            <a:off x="0" y="6465888"/>
            <a:ext cx="9144000" cy="419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9" name="Rectangle 28"/>
          <p:cNvSpPr>
            <a:spLocks noChangeArrowheads="1"/>
          </p:cNvSpPr>
          <p:nvPr userDrawn="1"/>
        </p:nvSpPr>
        <p:spPr bwMode="auto">
          <a:xfrm>
            <a:off x="3116263" y="6635750"/>
            <a:ext cx="5472112" cy="147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/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s-ES" sz="700" dirty="0">
                <a:solidFill>
                  <a:srgbClr val="000000"/>
                </a:solidFill>
                <a:ea typeface="ＭＳ Ｐゴシック" pitchFamily="34" charset="-128"/>
              </a:rPr>
              <a:t>Enfoque de posicionamiento Indra para Social Media</a:t>
            </a:r>
          </a:p>
        </p:txBody>
      </p:sp>
      <p:sp>
        <p:nvSpPr>
          <p:cNvPr id="1030" name="Rectangle 21"/>
          <p:cNvSpPr>
            <a:spLocks noChangeArrowheads="1"/>
          </p:cNvSpPr>
          <p:nvPr userDrawn="1"/>
        </p:nvSpPr>
        <p:spPr bwMode="auto">
          <a:xfrm>
            <a:off x="8739188" y="6615113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F1F2EE7A-B54A-4ED0-A58F-B2123F84C02D}" type="slidenum">
              <a:rPr lang="es-ES" sz="700">
                <a:solidFill>
                  <a:srgbClr val="000000"/>
                </a:solidFill>
                <a:ea typeface="ＭＳ Ｐゴシック" pitchFamily="34" charset="-128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s-ES" sz="700">
              <a:solidFill>
                <a:srgbClr val="000000"/>
              </a:solidFill>
              <a:ea typeface="ＭＳ Ｐゴシック" pitchFamily="34" charset="-128"/>
            </a:endParaRPr>
          </a:p>
        </p:txBody>
      </p:sp>
      <p:sp>
        <p:nvSpPr>
          <p:cNvPr id="1031" name="Rectangle 28"/>
          <p:cNvSpPr>
            <a:spLocks noChangeArrowheads="1"/>
          </p:cNvSpPr>
          <p:nvPr userDrawn="1"/>
        </p:nvSpPr>
        <p:spPr bwMode="auto">
          <a:xfrm>
            <a:off x="8670925" y="6627813"/>
            <a:ext cx="71438" cy="147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/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00">
                <a:solidFill>
                  <a:srgbClr val="B6B6B6"/>
                </a:solidFill>
                <a:ea typeface="ＭＳ Ｐゴシック" pitchFamily="34" charset="-128"/>
              </a:rPr>
              <a:t>|</a:t>
            </a:r>
            <a:endParaRPr lang="es-ES_tradnl" sz="800">
              <a:solidFill>
                <a:srgbClr val="B6B6B6"/>
              </a:solidFill>
              <a:ea typeface="ＭＳ Ｐゴシック" pitchFamily="34" charset="-128"/>
            </a:endParaRPr>
          </a:p>
        </p:txBody>
      </p:sp>
      <p:pic>
        <p:nvPicPr>
          <p:cNvPr id="10" name="Picture 4" descr="F:\antonio\logopie_1.jpg"/>
          <p:cNvPicPr>
            <a:picLocks noChangeAspect="1" noChangeArrowheads="1"/>
          </p:cNvPicPr>
          <p:nvPr userDrawn="1"/>
        </p:nvPicPr>
        <p:blipFill>
          <a:blip r:embed="rId19"/>
          <a:srcRect/>
          <a:stretch>
            <a:fillRect/>
          </a:stretch>
        </p:blipFill>
        <p:spPr bwMode="auto">
          <a:xfrm>
            <a:off x="585909" y="6568385"/>
            <a:ext cx="811857" cy="28102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408877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9" r:id="rId8"/>
    <p:sldLayoutId id="2147483710" r:id="rId9"/>
    <p:sldLayoutId id="2147483711" r:id="rId10"/>
    <p:sldLayoutId id="2147483712" r:id="rId11"/>
    <p:sldLayoutId id="2147483713" r:id="rId12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100" b="1" cap="none">
          <a:solidFill>
            <a:schemeClr val="accent1"/>
          </a:solidFill>
          <a:latin typeface="Arial"/>
          <a:ea typeface="+mj-ea"/>
          <a:cs typeface="Arial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100" b="1">
          <a:solidFill>
            <a:schemeClr val="accent1"/>
          </a:solidFill>
          <a:latin typeface="Arial" charset="0"/>
          <a:ea typeface="ＭＳ Ｐゴシック" charset="-128"/>
          <a:cs typeface="Arial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100" b="1">
          <a:solidFill>
            <a:schemeClr val="accent1"/>
          </a:solidFill>
          <a:latin typeface="Arial" charset="0"/>
          <a:ea typeface="ＭＳ Ｐゴシック" charset="-128"/>
          <a:cs typeface="Arial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100" b="1">
          <a:solidFill>
            <a:schemeClr val="accent1"/>
          </a:solidFill>
          <a:latin typeface="Arial" charset="0"/>
          <a:ea typeface="ＭＳ Ｐゴシック" charset="-128"/>
          <a:cs typeface="Arial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100" b="1">
          <a:solidFill>
            <a:schemeClr val="accent1"/>
          </a:solidFill>
          <a:latin typeface="Arial" charset="0"/>
          <a:ea typeface="ＭＳ Ｐゴシック" charset="-128"/>
          <a:cs typeface="Arial" pitchFamily="34" charset="0"/>
        </a:defRPr>
      </a:lvl5pPr>
      <a:lvl6pPr marL="457200" algn="l" rtl="0" fontAlgn="base">
        <a:lnSpc>
          <a:spcPts val="23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  <a:ea typeface="ＭＳ Ｐゴシック" charset="-128"/>
          <a:cs typeface="ＭＳ Ｐゴシック" charset="-128"/>
        </a:defRPr>
      </a:lvl6pPr>
      <a:lvl7pPr marL="914400" algn="l" rtl="0" fontAlgn="base">
        <a:lnSpc>
          <a:spcPts val="23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  <a:ea typeface="ＭＳ Ｐゴシック" charset="-128"/>
          <a:cs typeface="ＭＳ Ｐゴシック" charset="-128"/>
        </a:defRPr>
      </a:lvl7pPr>
      <a:lvl8pPr marL="1371600" algn="l" rtl="0" fontAlgn="base">
        <a:lnSpc>
          <a:spcPts val="23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  <a:ea typeface="ＭＳ Ｐゴシック" charset="-128"/>
          <a:cs typeface="ＭＳ Ｐゴシック" charset="-128"/>
        </a:defRPr>
      </a:lvl8pPr>
      <a:lvl9pPr marL="1828800" algn="l" rtl="0" fontAlgn="base">
        <a:lnSpc>
          <a:spcPts val="23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  <a:ea typeface="ＭＳ Ｐゴシック" charset="-128"/>
          <a:cs typeface="ＭＳ Ｐゴシック" charset="-128"/>
        </a:defRPr>
      </a:lvl9pPr>
    </p:titleStyle>
    <p:bodyStyle>
      <a:lvl1pPr marL="287338" indent="-2873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140000"/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62000" indent="-1905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136000"/>
        <a:buFont typeface="Wingdings" pitchFamily="2" charset="2"/>
        <a:buChar char="§"/>
        <a:defRPr>
          <a:solidFill>
            <a:schemeClr val="tx1"/>
          </a:solidFill>
          <a:latin typeface="+mn-lt"/>
          <a:ea typeface="+mj-ea"/>
        </a:defRPr>
      </a:lvl2pPr>
      <a:lvl3pPr marL="1524000" indent="-187325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Font typeface="Wingdings" pitchFamily="2" charset="2"/>
        <a:buChar char="§"/>
        <a:defRPr sz="1600">
          <a:solidFill>
            <a:schemeClr val="tx1"/>
          </a:solidFill>
          <a:latin typeface="+mn-lt"/>
          <a:ea typeface="+mj-ea"/>
        </a:defRPr>
      </a:lvl3pPr>
      <a:lvl4pPr marL="2100263" indent="-192088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1500">
          <a:solidFill>
            <a:schemeClr val="tx1"/>
          </a:solidFill>
          <a:latin typeface="+mn-lt"/>
          <a:ea typeface="+mj-ea"/>
        </a:defRPr>
      </a:lvl4pPr>
      <a:lvl5pPr marL="2667000" indent="-1905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Char char="•"/>
        <a:defRPr sz="1200">
          <a:solidFill>
            <a:schemeClr val="tx1"/>
          </a:solidFill>
          <a:latin typeface="+mn-lt"/>
          <a:ea typeface="+mj-ea"/>
        </a:defRPr>
      </a:lvl5pPr>
      <a:lvl6pPr marL="3124200" indent="-190500" algn="l" rtl="0" fontAlgn="base">
        <a:spcBef>
          <a:spcPct val="20000"/>
        </a:spcBef>
        <a:spcAft>
          <a:spcPct val="0"/>
        </a:spcAft>
        <a:buClr>
          <a:schemeClr val="bg2"/>
        </a:buClr>
        <a:buChar char="•"/>
        <a:defRPr sz="1400">
          <a:solidFill>
            <a:schemeClr val="tx1"/>
          </a:solidFill>
          <a:latin typeface="+mn-lt"/>
          <a:ea typeface="+mj-ea"/>
        </a:defRPr>
      </a:lvl6pPr>
      <a:lvl7pPr marL="3581400" indent="-190500" algn="l" rtl="0" fontAlgn="base">
        <a:spcBef>
          <a:spcPct val="20000"/>
        </a:spcBef>
        <a:spcAft>
          <a:spcPct val="0"/>
        </a:spcAft>
        <a:buClr>
          <a:schemeClr val="bg2"/>
        </a:buClr>
        <a:buChar char="•"/>
        <a:defRPr sz="1400">
          <a:solidFill>
            <a:schemeClr val="tx1"/>
          </a:solidFill>
          <a:latin typeface="+mn-lt"/>
          <a:ea typeface="+mj-ea"/>
        </a:defRPr>
      </a:lvl7pPr>
      <a:lvl8pPr marL="4038600" indent="-190500" algn="l" rtl="0" fontAlgn="base">
        <a:spcBef>
          <a:spcPct val="20000"/>
        </a:spcBef>
        <a:spcAft>
          <a:spcPct val="0"/>
        </a:spcAft>
        <a:buClr>
          <a:schemeClr val="bg2"/>
        </a:buClr>
        <a:buChar char="•"/>
        <a:defRPr sz="1400">
          <a:solidFill>
            <a:schemeClr val="tx1"/>
          </a:solidFill>
          <a:latin typeface="+mn-lt"/>
          <a:ea typeface="+mj-ea"/>
        </a:defRPr>
      </a:lvl8pPr>
      <a:lvl9pPr marL="4495800" indent="-190500" algn="l" rtl="0" fontAlgn="base">
        <a:spcBef>
          <a:spcPct val="20000"/>
        </a:spcBef>
        <a:spcAft>
          <a:spcPct val="0"/>
        </a:spcAft>
        <a:buClr>
          <a:schemeClr val="bg2"/>
        </a:buClr>
        <a:buChar char="•"/>
        <a:defRPr sz="1400">
          <a:solidFill>
            <a:schemeClr val="tx1"/>
          </a:solidFill>
          <a:latin typeface="+mn-lt"/>
          <a:ea typeface="+mj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6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843" name="think-cell Slide" r:id="rId17" imgW="378" imgH="377" progId="TCLayout.ActiveDocument.1">
                  <p:embed/>
                </p:oleObj>
              </mc:Choice>
              <mc:Fallback>
                <p:oleObj name="think-cell Slide" r:id="rId17" imgW="378" imgH="377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6" name="Rectangle 17"/>
          <p:cNvSpPr>
            <a:spLocks noGrp="1" noChangeArrowheads="1"/>
          </p:cNvSpPr>
          <p:nvPr>
            <p:ph type="title"/>
          </p:nvPr>
        </p:nvSpPr>
        <p:spPr bwMode="auto">
          <a:xfrm>
            <a:off x="511175" y="287338"/>
            <a:ext cx="8307388" cy="11811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dirty="0"/>
              <a:t>HAGA CLIC PARA CAMBIAR EL ESTILO DE TITULO HAGA CLIC PARA CAMBIAR EL ESTILO DE TÍTULO	</a:t>
            </a:r>
          </a:p>
        </p:txBody>
      </p:sp>
      <p:sp>
        <p:nvSpPr>
          <p:cNvPr id="1027" name="Rectangle 46"/>
          <p:cNvSpPr>
            <a:spLocks noGrp="1" noChangeArrowheads="1"/>
          </p:cNvSpPr>
          <p:nvPr>
            <p:ph type="body" idx="1"/>
          </p:nvPr>
        </p:nvSpPr>
        <p:spPr bwMode="auto">
          <a:xfrm>
            <a:off x="511175" y="1916113"/>
            <a:ext cx="8329613" cy="4448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pic>
        <p:nvPicPr>
          <p:cNvPr id="1028" name="Imagen 8" descr="pie.jpg"/>
          <p:cNvPicPr>
            <a:picLocks noChangeAspect="1"/>
          </p:cNvPicPr>
          <p:nvPr userDrawn="1"/>
        </p:nvPicPr>
        <p:blipFill>
          <a:blip r:embed="rId19"/>
          <a:srcRect/>
          <a:stretch>
            <a:fillRect/>
          </a:stretch>
        </p:blipFill>
        <p:spPr bwMode="auto">
          <a:xfrm>
            <a:off x="0" y="6465888"/>
            <a:ext cx="9144000" cy="419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9" name="Rectangle 28"/>
          <p:cNvSpPr>
            <a:spLocks noChangeArrowheads="1"/>
          </p:cNvSpPr>
          <p:nvPr userDrawn="1"/>
        </p:nvSpPr>
        <p:spPr bwMode="auto">
          <a:xfrm>
            <a:off x="3116263" y="6635750"/>
            <a:ext cx="5472112" cy="147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/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s-ES" sz="700" dirty="0">
                <a:solidFill>
                  <a:srgbClr val="000000"/>
                </a:solidFill>
                <a:ea typeface="ＭＳ Ｐゴシック" pitchFamily="34" charset="-128"/>
              </a:rPr>
              <a:t>Enfoque de posicionamiento Indra para Social Media</a:t>
            </a:r>
          </a:p>
        </p:txBody>
      </p:sp>
      <p:sp>
        <p:nvSpPr>
          <p:cNvPr id="1030" name="Rectangle 21"/>
          <p:cNvSpPr>
            <a:spLocks noChangeArrowheads="1"/>
          </p:cNvSpPr>
          <p:nvPr userDrawn="1"/>
        </p:nvSpPr>
        <p:spPr bwMode="auto">
          <a:xfrm>
            <a:off x="8739188" y="6615113"/>
            <a:ext cx="863600" cy="21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F1F2EE7A-B54A-4ED0-A58F-B2123F84C02D}" type="slidenum">
              <a:rPr lang="es-ES" sz="700">
                <a:solidFill>
                  <a:srgbClr val="000000"/>
                </a:solidFill>
                <a:ea typeface="ＭＳ Ｐゴシック" pitchFamily="34" charset="-128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s-ES" sz="700">
              <a:solidFill>
                <a:srgbClr val="000000"/>
              </a:solidFill>
              <a:ea typeface="ＭＳ Ｐゴシック" pitchFamily="34" charset="-128"/>
            </a:endParaRPr>
          </a:p>
        </p:txBody>
      </p:sp>
      <p:sp>
        <p:nvSpPr>
          <p:cNvPr id="1031" name="Rectangle 28"/>
          <p:cNvSpPr>
            <a:spLocks noChangeArrowheads="1"/>
          </p:cNvSpPr>
          <p:nvPr userDrawn="1"/>
        </p:nvSpPr>
        <p:spPr bwMode="auto">
          <a:xfrm>
            <a:off x="8670925" y="6627813"/>
            <a:ext cx="71438" cy="147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/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00">
                <a:solidFill>
                  <a:srgbClr val="B6B6B6"/>
                </a:solidFill>
                <a:ea typeface="ＭＳ Ｐゴシック" pitchFamily="34" charset="-128"/>
              </a:rPr>
              <a:t>|</a:t>
            </a:r>
            <a:endParaRPr lang="es-ES_tradnl" sz="800">
              <a:solidFill>
                <a:srgbClr val="B6B6B6"/>
              </a:solidFill>
              <a:ea typeface="ＭＳ Ｐゴシック" pitchFamily="34" charset="-128"/>
            </a:endParaRPr>
          </a:p>
        </p:txBody>
      </p:sp>
      <p:pic>
        <p:nvPicPr>
          <p:cNvPr id="10" name="Picture 4" descr="F:\antonio\logopie_1.jpg"/>
          <p:cNvPicPr>
            <a:picLocks noChangeAspect="1" noChangeArrowheads="1"/>
          </p:cNvPicPr>
          <p:nvPr userDrawn="1"/>
        </p:nvPicPr>
        <p:blipFill>
          <a:blip r:embed="rId20"/>
          <a:srcRect/>
          <a:stretch>
            <a:fillRect/>
          </a:stretch>
        </p:blipFill>
        <p:spPr bwMode="auto">
          <a:xfrm>
            <a:off x="585909" y="6568385"/>
            <a:ext cx="811857" cy="28102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538021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100" b="1" cap="none">
          <a:solidFill>
            <a:schemeClr val="accent1"/>
          </a:solidFill>
          <a:latin typeface="Arial"/>
          <a:ea typeface="+mj-ea"/>
          <a:cs typeface="Arial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100" b="1">
          <a:solidFill>
            <a:schemeClr val="accent1"/>
          </a:solidFill>
          <a:latin typeface="Arial" charset="0"/>
          <a:ea typeface="ＭＳ Ｐゴシック" charset="-128"/>
          <a:cs typeface="Arial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100" b="1">
          <a:solidFill>
            <a:schemeClr val="accent1"/>
          </a:solidFill>
          <a:latin typeface="Arial" charset="0"/>
          <a:ea typeface="ＭＳ Ｐゴシック" charset="-128"/>
          <a:cs typeface="Arial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100" b="1">
          <a:solidFill>
            <a:schemeClr val="accent1"/>
          </a:solidFill>
          <a:latin typeface="Arial" charset="0"/>
          <a:ea typeface="ＭＳ Ｐゴシック" charset="-128"/>
          <a:cs typeface="Arial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100" b="1">
          <a:solidFill>
            <a:schemeClr val="accent1"/>
          </a:solidFill>
          <a:latin typeface="Arial" charset="0"/>
          <a:ea typeface="ＭＳ Ｐゴシック" charset="-128"/>
          <a:cs typeface="Arial" pitchFamily="34" charset="0"/>
        </a:defRPr>
      </a:lvl5pPr>
      <a:lvl6pPr marL="457200" algn="l" rtl="0" fontAlgn="base">
        <a:lnSpc>
          <a:spcPts val="23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  <a:ea typeface="ＭＳ Ｐゴシック" charset="-128"/>
          <a:cs typeface="ＭＳ Ｐゴシック" charset="-128"/>
        </a:defRPr>
      </a:lvl6pPr>
      <a:lvl7pPr marL="914400" algn="l" rtl="0" fontAlgn="base">
        <a:lnSpc>
          <a:spcPts val="23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  <a:ea typeface="ＭＳ Ｐゴシック" charset="-128"/>
          <a:cs typeface="ＭＳ Ｐゴシック" charset="-128"/>
        </a:defRPr>
      </a:lvl7pPr>
      <a:lvl8pPr marL="1371600" algn="l" rtl="0" fontAlgn="base">
        <a:lnSpc>
          <a:spcPts val="23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  <a:ea typeface="ＭＳ Ｐゴシック" charset="-128"/>
          <a:cs typeface="ＭＳ Ｐゴシック" charset="-128"/>
        </a:defRPr>
      </a:lvl8pPr>
      <a:lvl9pPr marL="1828800" algn="l" rtl="0" fontAlgn="base">
        <a:lnSpc>
          <a:spcPts val="23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  <a:ea typeface="ＭＳ Ｐゴシック" charset="-128"/>
          <a:cs typeface="ＭＳ Ｐゴシック" charset="-128"/>
        </a:defRPr>
      </a:lvl9pPr>
    </p:titleStyle>
    <p:bodyStyle>
      <a:lvl1pPr marL="287338" indent="-2873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140000"/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62000" indent="-1905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136000"/>
        <a:buFont typeface="Wingdings" pitchFamily="2" charset="2"/>
        <a:buChar char="§"/>
        <a:defRPr>
          <a:solidFill>
            <a:schemeClr val="tx1"/>
          </a:solidFill>
          <a:latin typeface="+mn-lt"/>
          <a:ea typeface="+mj-ea"/>
        </a:defRPr>
      </a:lvl2pPr>
      <a:lvl3pPr marL="1524000" indent="-187325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Font typeface="Wingdings" pitchFamily="2" charset="2"/>
        <a:buChar char="§"/>
        <a:defRPr sz="1600">
          <a:solidFill>
            <a:schemeClr val="tx1"/>
          </a:solidFill>
          <a:latin typeface="+mn-lt"/>
          <a:ea typeface="+mj-ea"/>
        </a:defRPr>
      </a:lvl3pPr>
      <a:lvl4pPr marL="2100263" indent="-192088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1500">
          <a:solidFill>
            <a:schemeClr val="tx1"/>
          </a:solidFill>
          <a:latin typeface="+mn-lt"/>
          <a:ea typeface="+mj-ea"/>
        </a:defRPr>
      </a:lvl4pPr>
      <a:lvl5pPr marL="2667000" indent="-1905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Char char="•"/>
        <a:defRPr sz="1200">
          <a:solidFill>
            <a:schemeClr val="tx1"/>
          </a:solidFill>
          <a:latin typeface="+mn-lt"/>
          <a:ea typeface="+mj-ea"/>
        </a:defRPr>
      </a:lvl5pPr>
      <a:lvl6pPr marL="3124200" indent="-190500" algn="l" rtl="0" fontAlgn="base">
        <a:spcBef>
          <a:spcPct val="20000"/>
        </a:spcBef>
        <a:spcAft>
          <a:spcPct val="0"/>
        </a:spcAft>
        <a:buClr>
          <a:schemeClr val="bg2"/>
        </a:buClr>
        <a:buChar char="•"/>
        <a:defRPr sz="1400">
          <a:solidFill>
            <a:schemeClr val="tx1"/>
          </a:solidFill>
          <a:latin typeface="+mn-lt"/>
          <a:ea typeface="+mj-ea"/>
        </a:defRPr>
      </a:lvl6pPr>
      <a:lvl7pPr marL="3581400" indent="-190500" algn="l" rtl="0" fontAlgn="base">
        <a:spcBef>
          <a:spcPct val="20000"/>
        </a:spcBef>
        <a:spcAft>
          <a:spcPct val="0"/>
        </a:spcAft>
        <a:buClr>
          <a:schemeClr val="bg2"/>
        </a:buClr>
        <a:buChar char="•"/>
        <a:defRPr sz="1400">
          <a:solidFill>
            <a:schemeClr val="tx1"/>
          </a:solidFill>
          <a:latin typeface="+mn-lt"/>
          <a:ea typeface="+mj-ea"/>
        </a:defRPr>
      </a:lvl7pPr>
      <a:lvl8pPr marL="4038600" indent="-190500" algn="l" rtl="0" fontAlgn="base">
        <a:spcBef>
          <a:spcPct val="20000"/>
        </a:spcBef>
        <a:spcAft>
          <a:spcPct val="0"/>
        </a:spcAft>
        <a:buClr>
          <a:schemeClr val="bg2"/>
        </a:buClr>
        <a:buChar char="•"/>
        <a:defRPr sz="1400">
          <a:solidFill>
            <a:schemeClr val="tx1"/>
          </a:solidFill>
          <a:latin typeface="+mn-lt"/>
          <a:ea typeface="+mj-ea"/>
        </a:defRPr>
      </a:lvl8pPr>
      <a:lvl9pPr marL="4495800" indent="-190500" algn="l" rtl="0" fontAlgn="base">
        <a:spcBef>
          <a:spcPct val="20000"/>
        </a:spcBef>
        <a:spcAft>
          <a:spcPct val="0"/>
        </a:spcAft>
        <a:buClr>
          <a:schemeClr val="bg2"/>
        </a:buClr>
        <a:buChar char="•"/>
        <a:defRPr sz="1400">
          <a:solidFill>
            <a:schemeClr val="tx1"/>
          </a:solidFill>
          <a:latin typeface="+mn-lt"/>
          <a:ea typeface="+mj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0.xml"/><Relationship Id="rId5" Type="http://schemas.openxmlformats.org/officeDocument/2006/relationships/image" Target="../media/image11.png"/><Relationship Id="rId4" Type="http://schemas.openxmlformats.org/officeDocument/2006/relationships/hyperlink" Target="http://pngimg.com/download/26505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0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hyperlink" Target="http://pngimg.com/download/26505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0.xml"/><Relationship Id="rId5" Type="http://schemas.openxmlformats.org/officeDocument/2006/relationships/image" Target="../media/image14.png"/><Relationship Id="rId4" Type="http://schemas.openxmlformats.org/officeDocument/2006/relationships/hyperlink" Target="http://pngimg.com/download/26505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0.xml"/><Relationship Id="rId5" Type="http://schemas.openxmlformats.org/officeDocument/2006/relationships/image" Target="../media/image15.png"/><Relationship Id="rId4" Type="http://schemas.openxmlformats.org/officeDocument/2006/relationships/hyperlink" Target="http://pngimg.com/download/26505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0.xml"/><Relationship Id="rId5" Type="http://schemas.openxmlformats.org/officeDocument/2006/relationships/image" Target="../media/image16.tiff"/><Relationship Id="rId4" Type="http://schemas.openxmlformats.org/officeDocument/2006/relationships/hyperlink" Target="http://pngimg.com/download/26505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0.xml"/><Relationship Id="rId6" Type="http://schemas.openxmlformats.org/officeDocument/2006/relationships/image" Target="../media/image18.jpg"/><Relationship Id="rId5" Type="http://schemas.openxmlformats.org/officeDocument/2006/relationships/image" Target="../media/image17.png"/><Relationship Id="rId4" Type="http://schemas.openxmlformats.org/officeDocument/2006/relationships/hyperlink" Target="http://pngimg.com/download/26505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0.xml"/><Relationship Id="rId4" Type="http://schemas.openxmlformats.org/officeDocument/2006/relationships/hyperlink" Target="http://pngimg.com/download/26505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mailto:rabsh696@student.liu.se" TargetMode="External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4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6.xml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hyperlink" Target="https://www.degruyter.com/view/j/jqas.2011.7.3/jqas.2011.7.3.1284/jqas.2011.7.3.1284.xml" TargetMode="External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0.xml"/><Relationship Id="rId6" Type="http://schemas.openxmlformats.org/officeDocument/2006/relationships/hyperlink" Target="https://www.ida.liu.se/~patla00/publications/mlsa2018-hockey.pdf" TargetMode="External"/><Relationship Id="rId5" Type="http://schemas.openxmlformats.org/officeDocument/2006/relationships/hyperlink" Target="http://www.sloansportsconference.com/wp-content/uploads/2013/Total%20Hockey%20Rating%20(THoR)%20A%20comprehensive%20statistical%20rating%20of%20National%20Hockey%20League%20forwards%20and%20defensemen%20based%20upon%20all%20on-ice%20events.pdf" TargetMode="External"/><Relationship Id="rId4" Type="http://schemas.openxmlformats.org/officeDocument/2006/relationships/hyperlink" Target="https://www.ida.liu.se/~patla00/publications/MathSport2019.pdf" TargetMode="External"/><Relationship Id="rId9" Type="http://schemas.openxmlformats.org/officeDocument/2006/relationships/hyperlink" Target="http://pngimg.com/download/26505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0.xml"/><Relationship Id="rId4" Type="http://schemas.openxmlformats.org/officeDocument/2006/relationships/hyperlink" Target="http://pngimg.com/download/26505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0.xml"/><Relationship Id="rId4" Type="http://schemas.openxmlformats.org/officeDocument/2006/relationships/hyperlink" Target="http://pngimg.com/download/26505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0.xml"/><Relationship Id="rId4" Type="http://schemas.openxmlformats.org/officeDocument/2006/relationships/hyperlink" Target="http://pngimg.com/download/26505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561808" y="3956400"/>
            <a:ext cx="5882400" cy="1293737"/>
          </a:xfrm>
        </p:spPr>
        <p:txBody>
          <a:bodyPr>
            <a:normAutofit/>
          </a:bodyPr>
          <a:lstStyle/>
          <a:p>
            <a:r>
              <a:rPr lang="en-US" sz="2000" dirty="0"/>
              <a:t>learning a reward function for the goal states where context is taken into account.</a:t>
            </a:r>
          </a:p>
        </p:txBody>
      </p:sp>
      <p:sp>
        <p:nvSpPr>
          <p:cNvPr id="4" name="3 Marcador de texto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ZA" sz="1400" dirty="0"/>
              <a:t>Presented by Rabnawaz Jan Sher</a:t>
            </a:r>
          </a:p>
        </p:txBody>
      </p:sp>
      <p:grpSp>
        <p:nvGrpSpPr>
          <p:cNvPr id="9" name="Group 74"/>
          <p:cNvGrpSpPr>
            <a:grpSpLocks/>
          </p:cNvGrpSpPr>
          <p:nvPr/>
        </p:nvGrpSpPr>
        <p:grpSpPr bwMode="auto">
          <a:xfrm>
            <a:off x="6948264" y="5589825"/>
            <a:ext cx="2035250" cy="790951"/>
            <a:chOff x="4886" y="69"/>
            <a:chExt cx="1168" cy="454"/>
          </a:xfrm>
        </p:grpSpPr>
        <p:sp>
          <p:nvSpPr>
            <p:cNvPr id="10" name="Text Box 63"/>
            <p:cNvSpPr txBox="1">
              <a:spLocks noChangeArrowheads="1"/>
            </p:cNvSpPr>
            <p:nvPr/>
          </p:nvSpPr>
          <p:spPr bwMode="auto">
            <a:xfrm>
              <a:off x="4886" y="83"/>
              <a:ext cx="1168" cy="436"/>
            </a:xfrm>
            <a:prstGeom prst="rect">
              <a:avLst/>
            </a:prstGeom>
            <a:solidFill>
              <a:sysClr val="window" lastClr="FFFFFF"/>
            </a:solidFill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lIns="0" tIns="46800" rIns="0" bIns="46800" anchor="ctr">
              <a:spAutoFit/>
            </a:bodyPr>
            <a:lstStyle/>
            <a:p>
              <a:pPr algn="ctr">
                <a:lnSpc>
                  <a:spcPct val="90000"/>
                </a:lnSpc>
                <a:spcBef>
                  <a:spcPct val="50000"/>
                </a:spcBef>
                <a:tabLst>
                  <a:tab pos="6464300" algn="r"/>
                </a:tabLst>
                <a:defRPr/>
              </a:pPr>
              <a:r>
                <a:rPr lang="en-ZA" sz="2400" b="1" u="sng" kern="0" dirty="0">
                  <a:solidFill>
                    <a:srgbClr val="40DAFF">
                      <a:lumMod val="50000"/>
                    </a:srgbClr>
                  </a:solidFill>
                  <a:ea typeface="ＭＳ Ｐゴシック" pitchFamily="34" charset="-128"/>
                </a:rPr>
                <a:t>Research Project</a:t>
              </a:r>
            </a:p>
          </p:txBody>
        </p:sp>
        <p:sp>
          <p:nvSpPr>
            <p:cNvPr id="11" name="Line 72"/>
            <p:cNvSpPr>
              <a:spLocks noChangeShapeType="1"/>
            </p:cNvSpPr>
            <p:nvPr/>
          </p:nvSpPr>
          <p:spPr bwMode="auto">
            <a:xfrm>
              <a:off x="4903" y="69"/>
              <a:ext cx="1134" cy="0"/>
            </a:xfrm>
            <a:prstGeom prst="line">
              <a:avLst/>
            </a:prstGeom>
            <a:noFill/>
            <a:ln w="38100">
              <a:solidFill>
                <a:schemeClr val="accent2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lIns="81204" tIns="39889" rIns="81204" bIns="39889"/>
            <a:lstStyle/>
            <a:p>
              <a:pPr>
                <a:defRPr/>
              </a:pPr>
              <a:endParaRPr lang="en-ZA" sz="2000" b="1" kern="0">
                <a:solidFill>
                  <a:srgbClr val="40DAFF">
                    <a:lumMod val="50000"/>
                  </a:srgbClr>
                </a:solidFill>
                <a:ea typeface="ＭＳ Ｐゴシック" pitchFamily="34" charset="-128"/>
              </a:endParaRPr>
            </a:p>
          </p:txBody>
        </p:sp>
        <p:sp>
          <p:nvSpPr>
            <p:cNvPr id="12" name="Line 73"/>
            <p:cNvSpPr>
              <a:spLocks noChangeShapeType="1"/>
            </p:cNvSpPr>
            <p:nvPr/>
          </p:nvSpPr>
          <p:spPr bwMode="auto">
            <a:xfrm>
              <a:off x="4903" y="523"/>
              <a:ext cx="1134" cy="0"/>
            </a:xfrm>
            <a:prstGeom prst="line">
              <a:avLst/>
            </a:prstGeom>
            <a:noFill/>
            <a:ln w="38100">
              <a:solidFill>
                <a:schemeClr val="accent2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lIns="81204" tIns="39889" rIns="81204" bIns="39889"/>
            <a:lstStyle/>
            <a:p>
              <a:pPr>
                <a:defRPr/>
              </a:pPr>
              <a:endParaRPr lang="en-ZA" sz="2000" b="1" kern="0">
                <a:solidFill>
                  <a:srgbClr val="40DAFF">
                    <a:lumMod val="50000"/>
                  </a:srgbClr>
                </a:solidFill>
                <a:ea typeface="ＭＳ Ｐゴシック" pitchFamily="34" charset="-128"/>
              </a:endParaRPr>
            </a:p>
          </p:txBody>
        </p:sp>
      </p:grpSp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172" r="50000" b="36326"/>
          <a:stretch/>
        </p:blipFill>
        <p:spPr bwMode="auto">
          <a:xfrm>
            <a:off x="323528" y="5601256"/>
            <a:ext cx="4242467" cy="10766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722861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53B8E5B-1A38-5945-BF77-ABC2EF3A68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175" y="1610737"/>
            <a:ext cx="8329613" cy="4753552"/>
          </a:xfrm>
        </p:spPr>
        <p:txBody>
          <a:bodyPr/>
          <a:lstStyle/>
          <a:p>
            <a:r>
              <a:rPr lang="en-US" dirty="0"/>
              <a:t>We have used different methods for forming time intervals.</a:t>
            </a:r>
          </a:p>
          <a:p>
            <a:pPr lvl="1"/>
            <a:r>
              <a:rPr lang="en-US" dirty="0"/>
              <a:t>Fixed time intervals (by fixed difference).</a:t>
            </a:r>
          </a:p>
          <a:p>
            <a:pPr lvl="1"/>
            <a:r>
              <a:rPr lang="en-US" dirty="0"/>
              <a:t>Dynamic time interval (based on provided vector).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643C7E7-5E10-624B-B896-1AC9902441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sz="2800" dirty="0"/>
            </a:br>
            <a:r>
              <a:rPr lang="en-US" sz="2800" u="sng" dirty="0"/>
              <a:t>Cont..</a:t>
            </a:r>
          </a:p>
        </p:txBody>
      </p:sp>
      <p:pic>
        <p:nvPicPr>
          <p:cNvPr id="5" name="Picture 3">
            <a:extLst>
              <a:ext uri="{FF2B5EF4-FFF2-40B4-BE49-F238E27FC236}">
                <a16:creationId xmlns:a16="http://schemas.microsoft.com/office/drawing/2014/main" id="{9928A645-EC57-C744-9B30-D1B6912E39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6309320"/>
            <a:ext cx="1368152" cy="5042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F8273CE-A24B-2A45-9335-7A1556A8D3BF}"/>
              </a:ext>
            </a:extLst>
          </p:cNvPr>
          <p:cNvSpPr/>
          <p:nvPr/>
        </p:nvSpPr>
        <p:spPr bwMode="auto">
          <a:xfrm>
            <a:off x="6422269" y="6630871"/>
            <a:ext cx="2232248" cy="18268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ca-ES" sz="105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  <a:cs typeface="ＭＳ Ｐゴシック" charset="-128"/>
              </a:rPr>
              <a:t>Research</a:t>
            </a:r>
            <a:r>
              <a:rPr kumimoji="0" lang="ca-ES" sz="10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  <a:cs typeface="ＭＳ Ｐゴシック" charset="-128"/>
              </a:rPr>
              <a:t> Project</a:t>
            </a:r>
          </a:p>
        </p:txBody>
      </p:sp>
      <p:sp>
        <p:nvSpPr>
          <p:cNvPr id="8" name="36 Rectángulo">
            <a:extLst>
              <a:ext uri="{FF2B5EF4-FFF2-40B4-BE49-F238E27FC236}">
                <a16:creationId xmlns:a16="http://schemas.microsoft.com/office/drawing/2014/main" id="{D861DD0A-8E37-1E40-A783-4164B3A59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85811" y="6488573"/>
            <a:ext cx="5143706" cy="25960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lIns="36000" tIns="36000" rIns="36000" bIns="36000" anchor="ctr"/>
          <a:lstStyle/>
          <a:p>
            <a:pPr marL="174625" indent="-174625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IN" sz="800" dirty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Sources</a:t>
            </a:r>
            <a:r>
              <a:rPr lang="es-ES" sz="800" dirty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: </a:t>
            </a:r>
          </a:p>
          <a:p>
            <a:pPr marL="228600" indent="-228600" eaLnBrk="0" fontAlgn="base" hangingPunct="0">
              <a:spcBef>
                <a:spcPct val="0"/>
              </a:spcBef>
              <a:spcAft>
                <a:spcPct val="0"/>
              </a:spcAft>
              <a:buAutoNum type="arabicParenBoth"/>
              <a:defRPr/>
            </a:pPr>
            <a:r>
              <a:rPr lang="fr-FR" sz="800" dirty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Image </a:t>
            </a:r>
            <a:r>
              <a:rPr lang="fr-FR" sz="800" dirty="0" err="1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ref</a:t>
            </a:r>
            <a:r>
              <a:rPr lang="fr-FR" sz="800" dirty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:  </a:t>
            </a:r>
            <a:r>
              <a:rPr lang="fr-FR" sz="800" dirty="0">
                <a:solidFill>
                  <a:srgbClr val="000000"/>
                </a:solidFill>
                <a:ea typeface="ＭＳ Ｐゴシック" pitchFamily="34" charset="-128"/>
                <a:cs typeface="Arial" charset="0"/>
                <a:hlinkClick r:id="rId4"/>
              </a:rPr>
              <a:t>http://pngimg.com/download/26505</a:t>
            </a:r>
            <a:endParaRPr lang="fr-FR" sz="800" dirty="0">
              <a:solidFill>
                <a:srgbClr val="000000"/>
              </a:solidFill>
              <a:ea typeface="ＭＳ Ｐゴシック" pitchFamily="34" charset="-128"/>
              <a:cs typeface="Arial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843D3FC-C750-5A47-8E79-BC0C1E1E81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995" y="2996952"/>
            <a:ext cx="8284968" cy="286310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C765D8C-CB4E-1A48-AF4A-96DA3F442A40}"/>
              </a:ext>
            </a:extLst>
          </p:cNvPr>
          <p:cNvSpPr txBox="1"/>
          <p:nvPr/>
        </p:nvSpPr>
        <p:spPr bwMode="auto">
          <a:xfrm>
            <a:off x="496189" y="2931570"/>
            <a:ext cx="371127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Reward Function for this research:</a:t>
            </a:r>
          </a:p>
        </p:txBody>
      </p:sp>
    </p:spTree>
    <p:extLst>
      <p:ext uri="{BB962C8B-B14F-4D97-AF65-F5344CB8AC3E}">
        <p14:creationId xmlns:p14="http://schemas.microsoft.com/office/powerpoint/2010/main" val="35224295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53B8E5B-1A38-5945-BF77-ABC2EF3A68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175" y="1610737"/>
            <a:ext cx="8329613" cy="4753552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643C7E7-5E10-624B-B896-1AC9902441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175" y="287338"/>
            <a:ext cx="8307388" cy="592127"/>
          </a:xfrm>
        </p:spPr>
        <p:txBody>
          <a:bodyPr/>
          <a:lstStyle/>
          <a:p>
            <a:r>
              <a:rPr lang="en-US" sz="2800" u="sng" dirty="0"/>
              <a:t>Result </a:t>
            </a:r>
            <a:r>
              <a:rPr lang="en-US" sz="1600" u="sng" dirty="0"/>
              <a:t>(fixed time interval)</a:t>
            </a:r>
          </a:p>
        </p:txBody>
      </p:sp>
      <p:pic>
        <p:nvPicPr>
          <p:cNvPr id="5" name="Picture 3">
            <a:extLst>
              <a:ext uri="{FF2B5EF4-FFF2-40B4-BE49-F238E27FC236}">
                <a16:creationId xmlns:a16="http://schemas.microsoft.com/office/drawing/2014/main" id="{9928A645-EC57-C744-9B30-D1B6912E39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6309320"/>
            <a:ext cx="1368152" cy="5042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F8273CE-A24B-2A45-9335-7A1556A8D3BF}"/>
              </a:ext>
            </a:extLst>
          </p:cNvPr>
          <p:cNvSpPr/>
          <p:nvPr/>
        </p:nvSpPr>
        <p:spPr bwMode="auto">
          <a:xfrm>
            <a:off x="6422269" y="6630871"/>
            <a:ext cx="2232248" cy="18268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ca-ES" sz="105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  <a:cs typeface="ＭＳ Ｐゴシック" charset="-128"/>
              </a:rPr>
              <a:t>Research</a:t>
            </a:r>
            <a:r>
              <a:rPr kumimoji="0" lang="ca-ES" sz="10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  <a:cs typeface="ＭＳ Ｐゴシック" charset="-128"/>
              </a:rPr>
              <a:t> Project</a:t>
            </a:r>
          </a:p>
        </p:txBody>
      </p:sp>
      <p:sp>
        <p:nvSpPr>
          <p:cNvPr id="8" name="36 Rectángulo">
            <a:extLst>
              <a:ext uri="{FF2B5EF4-FFF2-40B4-BE49-F238E27FC236}">
                <a16:creationId xmlns:a16="http://schemas.microsoft.com/office/drawing/2014/main" id="{D861DD0A-8E37-1E40-A783-4164B3A59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85811" y="6488573"/>
            <a:ext cx="5143706" cy="25960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lIns="36000" tIns="36000" rIns="36000" bIns="36000" anchor="ctr"/>
          <a:lstStyle/>
          <a:p>
            <a:pPr marL="174625" indent="-174625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IN" sz="800" dirty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Sources</a:t>
            </a:r>
            <a:r>
              <a:rPr lang="es-ES" sz="800" dirty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: </a:t>
            </a:r>
          </a:p>
          <a:p>
            <a:pPr marL="228600" indent="-228600" eaLnBrk="0" fontAlgn="base" hangingPunct="0">
              <a:spcBef>
                <a:spcPct val="0"/>
              </a:spcBef>
              <a:spcAft>
                <a:spcPct val="0"/>
              </a:spcAft>
              <a:buAutoNum type="arabicParenBoth"/>
              <a:defRPr/>
            </a:pPr>
            <a:r>
              <a:rPr lang="fr-FR" sz="800" dirty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Image </a:t>
            </a:r>
            <a:r>
              <a:rPr lang="fr-FR" sz="800" dirty="0" err="1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ref</a:t>
            </a:r>
            <a:r>
              <a:rPr lang="fr-FR" sz="800" dirty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:  </a:t>
            </a:r>
            <a:r>
              <a:rPr lang="fr-FR" sz="800" dirty="0">
                <a:solidFill>
                  <a:srgbClr val="000000"/>
                </a:solidFill>
                <a:ea typeface="ＭＳ Ｐゴシック" pitchFamily="34" charset="-128"/>
                <a:cs typeface="Arial" charset="0"/>
                <a:hlinkClick r:id="rId4"/>
              </a:rPr>
              <a:t>http://pngimg.com/download/26505</a:t>
            </a:r>
            <a:endParaRPr lang="fr-FR" sz="800" dirty="0">
              <a:solidFill>
                <a:srgbClr val="000000"/>
              </a:solidFill>
              <a:ea typeface="ＭＳ Ｐゴシック" pitchFamily="34" charset="-128"/>
              <a:cs typeface="Arial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FCE74EE-D4A4-E340-8803-788F288455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900" y="4140199"/>
            <a:ext cx="8966200" cy="221951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FA5F849-6A43-F74E-A728-0A43039B10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900" y="1328732"/>
            <a:ext cx="8890000" cy="23622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132444D-FCFB-9442-854E-EE339B134FB3}"/>
              </a:ext>
            </a:extLst>
          </p:cNvPr>
          <p:cNvSpPr txBox="1"/>
          <p:nvPr/>
        </p:nvSpPr>
        <p:spPr bwMode="auto">
          <a:xfrm>
            <a:off x="531744" y="959400"/>
            <a:ext cx="250813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Method 1: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91AA5FC-DC49-6A4D-9E25-BC60E0305B65}"/>
              </a:ext>
            </a:extLst>
          </p:cNvPr>
          <p:cNvSpPr txBox="1"/>
          <p:nvPr/>
        </p:nvSpPr>
        <p:spPr bwMode="auto">
          <a:xfrm>
            <a:off x="498568" y="3690932"/>
            <a:ext cx="250813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Method 2:</a:t>
            </a:r>
          </a:p>
        </p:txBody>
      </p:sp>
    </p:spTree>
    <p:extLst>
      <p:ext uri="{BB962C8B-B14F-4D97-AF65-F5344CB8AC3E}">
        <p14:creationId xmlns:p14="http://schemas.microsoft.com/office/powerpoint/2010/main" val="12006386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53B8E5B-1A38-5945-BF77-ABC2EF3A68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175" y="1610737"/>
            <a:ext cx="8329613" cy="4753552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643C7E7-5E10-624B-B896-1AC9902441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175" y="287338"/>
            <a:ext cx="8307388" cy="592127"/>
          </a:xfrm>
        </p:spPr>
        <p:txBody>
          <a:bodyPr/>
          <a:lstStyle/>
          <a:p>
            <a:r>
              <a:rPr lang="en-US" sz="2800" u="sng" dirty="0"/>
              <a:t>Result </a:t>
            </a:r>
            <a:r>
              <a:rPr lang="en-US" sz="1600" u="sng" dirty="0"/>
              <a:t>(user defined interval)</a:t>
            </a:r>
          </a:p>
        </p:txBody>
      </p:sp>
      <p:pic>
        <p:nvPicPr>
          <p:cNvPr id="5" name="Picture 3">
            <a:extLst>
              <a:ext uri="{FF2B5EF4-FFF2-40B4-BE49-F238E27FC236}">
                <a16:creationId xmlns:a16="http://schemas.microsoft.com/office/drawing/2014/main" id="{9928A645-EC57-C744-9B30-D1B6912E39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6309320"/>
            <a:ext cx="1368152" cy="5042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F8273CE-A24B-2A45-9335-7A1556A8D3BF}"/>
              </a:ext>
            </a:extLst>
          </p:cNvPr>
          <p:cNvSpPr/>
          <p:nvPr/>
        </p:nvSpPr>
        <p:spPr bwMode="auto">
          <a:xfrm>
            <a:off x="6422269" y="6630871"/>
            <a:ext cx="2232248" cy="18268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ca-ES" sz="105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  <a:cs typeface="ＭＳ Ｐゴシック" charset="-128"/>
              </a:rPr>
              <a:t>Research</a:t>
            </a:r>
            <a:r>
              <a:rPr kumimoji="0" lang="ca-ES" sz="10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  <a:cs typeface="ＭＳ Ｐゴシック" charset="-128"/>
              </a:rPr>
              <a:t> Project</a:t>
            </a:r>
          </a:p>
        </p:txBody>
      </p:sp>
      <p:sp>
        <p:nvSpPr>
          <p:cNvPr id="8" name="36 Rectángulo">
            <a:extLst>
              <a:ext uri="{FF2B5EF4-FFF2-40B4-BE49-F238E27FC236}">
                <a16:creationId xmlns:a16="http://schemas.microsoft.com/office/drawing/2014/main" id="{D861DD0A-8E37-1E40-A783-4164B3A59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85811" y="6488573"/>
            <a:ext cx="5143706" cy="25960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lIns="36000" tIns="36000" rIns="36000" bIns="36000" anchor="ctr"/>
          <a:lstStyle/>
          <a:p>
            <a:pPr marL="174625" indent="-174625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IN" sz="800" dirty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Sources</a:t>
            </a:r>
            <a:r>
              <a:rPr lang="es-ES" sz="800" dirty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: </a:t>
            </a:r>
          </a:p>
          <a:p>
            <a:pPr marL="228600" indent="-228600" eaLnBrk="0" fontAlgn="base" hangingPunct="0">
              <a:spcBef>
                <a:spcPct val="0"/>
              </a:spcBef>
              <a:spcAft>
                <a:spcPct val="0"/>
              </a:spcAft>
              <a:buAutoNum type="arabicParenBoth"/>
              <a:defRPr/>
            </a:pPr>
            <a:r>
              <a:rPr lang="fr-FR" sz="800" dirty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Image </a:t>
            </a:r>
            <a:r>
              <a:rPr lang="fr-FR" sz="800" dirty="0" err="1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ref</a:t>
            </a:r>
            <a:r>
              <a:rPr lang="fr-FR" sz="800" dirty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:  </a:t>
            </a:r>
            <a:r>
              <a:rPr lang="fr-FR" sz="800" dirty="0">
                <a:solidFill>
                  <a:srgbClr val="000000"/>
                </a:solidFill>
                <a:ea typeface="ＭＳ Ｐゴシック" pitchFamily="34" charset="-128"/>
                <a:cs typeface="Arial" charset="0"/>
                <a:hlinkClick r:id="rId4"/>
              </a:rPr>
              <a:t>http://pngimg.com/download/26505</a:t>
            </a:r>
            <a:endParaRPr lang="fr-FR" sz="800" dirty="0">
              <a:solidFill>
                <a:srgbClr val="000000"/>
              </a:solidFill>
              <a:ea typeface="ＭＳ Ｐゴシック" pitchFamily="34" charset="-128"/>
              <a:cs typeface="Arial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132444D-FCFB-9442-854E-EE339B134FB3}"/>
              </a:ext>
            </a:extLst>
          </p:cNvPr>
          <p:cNvSpPr txBox="1"/>
          <p:nvPr/>
        </p:nvSpPr>
        <p:spPr bwMode="auto">
          <a:xfrm>
            <a:off x="570754" y="919432"/>
            <a:ext cx="250813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Method 1: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9C732B8-9905-DA48-905B-433AA8EFAC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663" y="1262582"/>
            <a:ext cx="8740117" cy="4922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6711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53B8E5B-1A38-5945-BF77-ABC2EF3A68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175" y="1610737"/>
            <a:ext cx="8329613" cy="4753552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643C7E7-5E10-624B-B896-1AC9902441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175" y="287338"/>
            <a:ext cx="8307388" cy="592127"/>
          </a:xfrm>
        </p:spPr>
        <p:txBody>
          <a:bodyPr/>
          <a:lstStyle/>
          <a:p>
            <a:r>
              <a:rPr lang="en-US" sz="2800" u="sng" dirty="0"/>
              <a:t>Result </a:t>
            </a:r>
            <a:r>
              <a:rPr lang="en-US" sz="1600" u="sng" dirty="0"/>
              <a:t>(Goal &amp; </a:t>
            </a:r>
            <a:r>
              <a:rPr lang="en-US" sz="1600" u="sng" dirty="0" err="1"/>
              <a:t>ManPower</a:t>
            </a:r>
            <a:r>
              <a:rPr lang="en-US" sz="1600" u="sng" dirty="0"/>
              <a:t> Difference)</a:t>
            </a:r>
          </a:p>
        </p:txBody>
      </p:sp>
      <p:pic>
        <p:nvPicPr>
          <p:cNvPr id="5" name="Picture 3">
            <a:extLst>
              <a:ext uri="{FF2B5EF4-FFF2-40B4-BE49-F238E27FC236}">
                <a16:creationId xmlns:a16="http://schemas.microsoft.com/office/drawing/2014/main" id="{9928A645-EC57-C744-9B30-D1B6912E39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6309320"/>
            <a:ext cx="1368152" cy="5042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F8273CE-A24B-2A45-9335-7A1556A8D3BF}"/>
              </a:ext>
            </a:extLst>
          </p:cNvPr>
          <p:cNvSpPr/>
          <p:nvPr/>
        </p:nvSpPr>
        <p:spPr bwMode="auto">
          <a:xfrm>
            <a:off x="6422269" y="6630871"/>
            <a:ext cx="2232248" cy="18268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ca-ES" sz="105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  <a:cs typeface="ＭＳ Ｐゴシック" charset="-128"/>
              </a:rPr>
              <a:t>Research</a:t>
            </a:r>
            <a:r>
              <a:rPr kumimoji="0" lang="ca-ES" sz="10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  <a:cs typeface="ＭＳ Ｐゴシック" charset="-128"/>
              </a:rPr>
              <a:t> Project</a:t>
            </a:r>
          </a:p>
        </p:txBody>
      </p:sp>
      <p:sp>
        <p:nvSpPr>
          <p:cNvPr id="8" name="36 Rectángulo">
            <a:extLst>
              <a:ext uri="{FF2B5EF4-FFF2-40B4-BE49-F238E27FC236}">
                <a16:creationId xmlns:a16="http://schemas.microsoft.com/office/drawing/2014/main" id="{D861DD0A-8E37-1E40-A783-4164B3A59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85811" y="6488573"/>
            <a:ext cx="5143706" cy="25960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lIns="36000" tIns="36000" rIns="36000" bIns="36000" anchor="ctr"/>
          <a:lstStyle/>
          <a:p>
            <a:pPr marL="174625" indent="-174625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IN" sz="800" dirty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Sources</a:t>
            </a:r>
            <a:r>
              <a:rPr lang="es-ES" sz="800" dirty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: </a:t>
            </a:r>
          </a:p>
          <a:p>
            <a:pPr marL="228600" indent="-228600" eaLnBrk="0" fontAlgn="base" hangingPunct="0">
              <a:spcBef>
                <a:spcPct val="0"/>
              </a:spcBef>
              <a:spcAft>
                <a:spcPct val="0"/>
              </a:spcAft>
              <a:buAutoNum type="arabicParenBoth"/>
              <a:defRPr/>
            </a:pPr>
            <a:r>
              <a:rPr lang="fr-FR" sz="800" dirty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Image </a:t>
            </a:r>
            <a:r>
              <a:rPr lang="fr-FR" sz="800" dirty="0" err="1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ref</a:t>
            </a:r>
            <a:r>
              <a:rPr lang="fr-FR" sz="800" dirty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:  </a:t>
            </a:r>
            <a:r>
              <a:rPr lang="fr-FR" sz="800" dirty="0">
                <a:solidFill>
                  <a:srgbClr val="000000"/>
                </a:solidFill>
                <a:ea typeface="ＭＳ Ｐゴシック" pitchFamily="34" charset="-128"/>
                <a:cs typeface="Arial" charset="0"/>
                <a:hlinkClick r:id="rId4"/>
              </a:rPr>
              <a:t>http://pngimg.com/download/26505</a:t>
            </a:r>
            <a:endParaRPr lang="fr-FR" sz="800" dirty="0">
              <a:solidFill>
                <a:srgbClr val="000000"/>
              </a:solidFill>
              <a:ea typeface="ＭＳ Ｐゴシック" pitchFamily="34" charset="-128"/>
              <a:cs typeface="Arial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6649D2D-1BEA-234A-95F1-3D82712B72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75" y="1301047"/>
            <a:ext cx="8966200" cy="468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4890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8FD4A-D26D-E040-8C89-685F4EBF1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536" y="274638"/>
            <a:ext cx="8496944" cy="1138138"/>
          </a:xfrm>
        </p:spPr>
        <p:txBody>
          <a:bodyPr/>
          <a:lstStyle/>
          <a:p>
            <a:br>
              <a:rPr lang="en-US" sz="2800" dirty="0"/>
            </a:br>
            <a:r>
              <a:rPr lang="en-US" sz="2800" dirty="0"/>
              <a:t>Contents</a:t>
            </a:r>
            <a:br>
              <a:rPr lang="en-US" dirty="0"/>
            </a:br>
            <a:endParaRPr lang="en-US" dirty="0"/>
          </a:p>
        </p:txBody>
      </p:sp>
      <p:pic>
        <p:nvPicPr>
          <p:cNvPr id="6" name="Picture 3">
            <a:extLst>
              <a:ext uri="{FF2B5EF4-FFF2-40B4-BE49-F238E27FC236}">
                <a16:creationId xmlns:a16="http://schemas.microsoft.com/office/drawing/2014/main" id="{A57E078E-5908-C64E-9987-343D6DEC2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6353764"/>
            <a:ext cx="1080120" cy="5042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37C4A7B-FA2D-C24A-BECE-0794CC531AAA}"/>
              </a:ext>
            </a:extLst>
          </p:cNvPr>
          <p:cNvSpPr txBox="1"/>
          <p:nvPr/>
        </p:nvSpPr>
        <p:spPr bwMode="auto">
          <a:xfrm>
            <a:off x="6434110" y="6488668"/>
            <a:ext cx="187406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pic>
        <p:nvPicPr>
          <p:cNvPr id="11" name="Picture 3">
            <a:extLst>
              <a:ext uri="{FF2B5EF4-FFF2-40B4-BE49-F238E27FC236}">
                <a16:creationId xmlns:a16="http://schemas.microsoft.com/office/drawing/2014/main" id="{71E666D7-98E9-F04F-8901-50B1AE0C02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6309320"/>
            <a:ext cx="1368152" cy="5042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81267D0-D007-8C4B-875D-7F74F4F3E9E0}"/>
              </a:ext>
            </a:extLst>
          </p:cNvPr>
          <p:cNvSpPr/>
          <p:nvPr/>
        </p:nvSpPr>
        <p:spPr bwMode="auto">
          <a:xfrm>
            <a:off x="6422269" y="6630871"/>
            <a:ext cx="2232248" cy="18268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ca-ES" sz="105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  <a:cs typeface="ＭＳ Ｐゴシック" charset="-128"/>
              </a:rPr>
              <a:t>Research</a:t>
            </a:r>
            <a:r>
              <a:rPr kumimoji="0" lang="ca-ES" sz="10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  <a:cs typeface="ＭＳ Ｐゴシック" charset="-128"/>
              </a:rPr>
              <a:t> Project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CFDBB2D-CEC0-ED4B-BF26-B24FEC23F211}"/>
              </a:ext>
            </a:extLst>
          </p:cNvPr>
          <p:cNvSpPr/>
          <p:nvPr/>
        </p:nvSpPr>
        <p:spPr>
          <a:xfrm>
            <a:off x="395536" y="1541463"/>
            <a:ext cx="8568952" cy="29546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2"/>
                </a:solidFill>
              </a:rPr>
              <a:t>Background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2"/>
                </a:solidFill>
              </a:rPr>
              <a:t>Introduction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2"/>
                </a:solidFill>
              </a:rPr>
              <a:t>Problem Statement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2"/>
                </a:solidFill>
              </a:rPr>
              <a:t>Solution &amp; result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Conclusion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2"/>
                </a:solidFill>
              </a:rPr>
              <a:t>Future Work</a:t>
            </a:r>
            <a:br>
              <a:rPr lang="en-US" dirty="0"/>
            </a:br>
            <a:endParaRPr lang="en-US" dirty="0"/>
          </a:p>
        </p:txBody>
      </p:sp>
      <p:pic>
        <p:nvPicPr>
          <p:cNvPr id="8" name="Picture 7" descr="A picture containing outdoor, person, skiing, man&#10;&#10;Description automatically generated">
            <a:extLst>
              <a:ext uri="{FF2B5EF4-FFF2-40B4-BE49-F238E27FC236}">
                <a16:creationId xmlns:a16="http://schemas.microsoft.com/office/drawing/2014/main" id="{8A7CA39D-31D2-6F47-A7F8-A6DEC31C3D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888" y="274638"/>
            <a:ext cx="5328592" cy="6101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5648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53B8E5B-1A38-5945-BF77-ABC2EF3A68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175" y="1610737"/>
            <a:ext cx="8329613" cy="4753552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trend is almost same for fixed intervals though trend is more visible for the user defined intervals as the intervals can be small or big in this case.</a:t>
            </a:r>
          </a:p>
          <a:p>
            <a:r>
              <a:rPr lang="en-US" dirty="0"/>
              <a:t>From the plots as well as from the table in section 4.5, it can be observed that there is not much difference in outcome using Method 1 or Method 2. The outcomes are almost same.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643C7E7-5E10-624B-B896-1AC9902441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175" y="287338"/>
            <a:ext cx="8307388" cy="592127"/>
          </a:xfrm>
        </p:spPr>
        <p:txBody>
          <a:bodyPr/>
          <a:lstStyle/>
          <a:p>
            <a:r>
              <a:rPr lang="en-US" sz="2800" u="sng" dirty="0"/>
              <a:t>Conclusion</a:t>
            </a:r>
            <a:endParaRPr lang="en-US" sz="1600" u="sng" dirty="0"/>
          </a:p>
        </p:txBody>
      </p:sp>
      <p:pic>
        <p:nvPicPr>
          <p:cNvPr id="5" name="Picture 3">
            <a:extLst>
              <a:ext uri="{FF2B5EF4-FFF2-40B4-BE49-F238E27FC236}">
                <a16:creationId xmlns:a16="http://schemas.microsoft.com/office/drawing/2014/main" id="{9928A645-EC57-C744-9B30-D1B6912E39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6309320"/>
            <a:ext cx="1368152" cy="5042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F8273CE-A24B-2A45-9335-7A1556A8D3BF}"/>
              </a:ext>
            </a:extLst>
          </p:cNvPr>
          <p:cNvSpPr/>
          <p:nvPr/>
        </p:nvSpPr>
        <p:spPr bwMode="auto">
          <a:xfrm>
            <a:off x="6422269" y="6630871"/>
            <a:ext cx="2232248" cy="18268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ca-ES" sz="105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  <a:cs typeface="ＭＳ Ｐゴシック" charset="-128"/>
              </a:rPr>
              <a:t>Research</a:t>
            </a:r>
            <a:r>
              <a:rPr kumimoji="0" lang="ca-ES" sz="10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  <a:cs typeface="ＭＳ Ｐゴシック" charset="-128"/>
              </a:rPr>
              <a:t> Project</a:t>
            </a:r>
          </a:p>
        </p:txBody>
      </p:sp>
      <p:sp>
        <p:nvSpPr>
          <p:cNvPr id="8" name="36 Rectángulo">
            <a:extLst>
              <a:ext uri="{FF2B5EF4-FFF2-40B4-BE49-F238E27FC236}">
                <a16:creationId xmlns:a16="http://schemas.microsoft.com/office/drawing/2014/main" id="{D861DD0A-8E37-1E40-A783-4164B3A59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85811" y="6488573"/>
            <a:ext cx="5143706" cy="25960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lIns="36000" tIns="36000" rIns="36000" bIns="36000" anchor="ctr"/>
          <a:lstStyle/>
          <a:p>
            <a:pPr marL="174625" indent="-174625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IN" sz="800" dirty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Sources</a:t>
            </a:r>
            <a:r>
              <a:rPr lang="es-ES" sz="800" dirty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: </a:t>
            </a:r>
          </a:p>
          <a:p>
            <a:pPr marL="228600" indent="-228600" eaLnBrk="0" fontAlgn="base" hangingPunct="0">
              <a:spcBef>
                <a:spcPct val="0"/>
              </a:spcBef>
              <a:spcAft>
                <a:spcPct val="0"/>
              </a:spcAft>
              <a:buAutoNum type="arabicParenBoth"/>
              <a:defRPr/>
            </a:pPr>
            <a:r>
              <a:rPr lang="fr-FR" sz="800" dirty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Image </a:t>
            </a:r>
            <a:r>
              <a:rPr lang="fr-FR" sz="800" dirty="0" err="1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ref</a:t>
            </a:r>
            <a:r>
              <a:rPr lang="fr-FR" sz="800" dirty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:  </a:t>
            </a:r>
            <a:r>
              <a:rPr lang="fr-FR" sz="800" dirty="0">
                <a:solidFill>
                  <a:srgbClr val="000000"/>
                </a:solidFill>
                <a:ea typeface="ＭＳ Ｐゴシック" pitchFamily="34" charset="-128"/>
                <a:cs typeface="Arial" charset="0"/>
                <a:hlinkClick r:id="rId4"/>
              </a:rPr>
              <a:t>http://pngimg.com/download/26505</a:t>
            </a:r>
            <a:endParaRPr lang="fr-FR" sz="800" dirty="0">
              <a:solidFill>
                <a:srgbClr val="000000"/>
              </a:solidFill>
              <a:ea typeface="ＭＳ Ｐゴシック" pitchFamily="34" charset="-128"/>
              <a:cs typeface="Arial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C66B674-B599-F242-83D1-D787674C67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003749"/>
            <a:ext cx="9144000" cy="187890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6FA57F-B27B-7549-ACB0-F115329339DE}"/>
              </a:ext>
            </a:extLst>
          </p:cNvPr>
          <p:cNvSpPr txBox="1"/>
          <p:nvPr/>
        </p:nvSpPr>
        <p:spPr bwMode="auto">
          <a:xfrm>
            <a:off x="3731274" y="2771636"/>
            <a:ext cx="141679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Table: 4.5</a:t>
            </a:r>
          </a:p>
        </p:txBody>
      </p:sp>
    </p:spTree>
    <p:extLst>
      <p:ext uri="{BB962C8B-B14F-4D97-AF65-F5344CB8AC3E}">
        <p14:creationId xmlns:p14="http://schemas.microsoft.com/office/powerpoint/2010/main" val="10871452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8FD4A-D26D-E040-8C89-685F4EBF1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274638"/>
            <a:ext cx="8640960" cy="1138138"/>
          </a:xfrm>
        </p:spPr>
        <p:txBody>
          <a:bodyPr/>
          <a:lstStyle/>
          <a:p>
            <a:br>
              <a:rPr lang="en-US" sz="2800" dirty="0"/>
            </a:br>
            <a:r>
              <a:rPr lang="en-US" sz="2800" dirty="0"/>
              <a:t>Contents</a:t>
            </a:r>
            <a:br>
              <a:rPr lang="en-US" dirty="0"/>
            </a:br>
            <a:endParaRPr lang="en-US" dirty="0"/>
          </a:p>
        </p:txBody>
      </p:sp>
      <p:pic>
        <p:nvPicPr>
          <p:cNvPr id="6" name="Picture 3">
            <a:extLst>
              <a:ext uri="{FF2B5EF4-FFF2-40B4-BE49-F238E27FC236}">
                <a16:creationId xmlns:a16="http://schemas.microsoft.com/office/drawing/2014/main" id="{A57E078E-5908-C64E-9987-343D6DEC2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6353764"/>
            <a:ext cx="1080120" cy="5042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37C4A7B-FA2D-C24A-BECE-0794CC531AAA}"/>
              </a:ext>
            </a:extLst>
          </p:cNvPr>
          <p:cNvSpPr txBox="1"/>
          <p:nvPr/>
        </p:nvSpPr>
        <p:spPr bwMode="auto">
          <a:xfrm>
            <a:off x="6434110" y="6488668"/>
            <a:ext cx="187406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pic>
        <p:nvPicPr>
          <p:cNvPr id="11" name="Picture 3">
            <a:extLst>
              <a:ext uri="{FF2B5EF4-FFF2-40B4-BE49-F238E27FC236}">
                <a16:creationId xmlns:a16="http://schemas.microsoft.com/office/drawing/2014/main" id="{71E666D7-98E9-F04F-8901-50B1AE0C02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6309320"/>
            <a:ext cx="1368152" cy="5042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81267D0-D007-8C4B-875D-7F74F4F3E9E0}"/>
              </a:ext>
            </a:extLst>
          </p:cNvPr>
          <p:cNvSpPr/>
          <p:nvPr/>
        </p:nvSpPr>
        <p:spPr bwMode="auto">
          <a:xfrm>
            <a:off x="6422269" y="6630871"/>
            <a:ext cx="2232248" cy="18268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ca-ES" sz="105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  <a:cs typeface="ＭＳ Ｐゴシック" charset="-128"/>
              </a:rPr>
              <a:t>Research</a:t>
            </a:r>
            <a:r>
              <a:rPr kumimoji="0" lang="ca-ES" sz="10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  <a:cs typeface="ＭＳ Ｐゴシック" charset="-128"/>
              </a:rPr>
              <a:t> Project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CFDBB2D-CEC0-ED4B-BF26-B24FEC23F211}"/>
              </a:ext>
            </a:extLst>
          </p:cNvPr>
          <p:cNvSpPr/>
          <p:nvPr/>
        </p:nvSpPr>
        <p:spPr>
          <a:xfrm>
            <a:off x="395536" y="1541463"/>
            <a:ext cx="8568952" cy="29546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2"/>
                </a:solidFill>
              </a:rPr>
              <a:t>Background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2"/>
                </a:solidFill>
              </a:rPr>
              <a:t>Introduction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2"/>
                </a:solidFill>
              </a:rPr>
              <a:t>Problem Statement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2"/>
                </a:solidFill>
              </a:rPr>
              <a:t>Solution &amp; result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2"/>
                </a:solidFill>
              </a:rPr>
              <a:t>Conclusion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Future Work</a:t>
            </a:r>
            <a:br>
              <a:rPr lang="en-US" dirty="0"/>
            </a:br>
            <a:endParaRPr lang="en-US" dirty="0"/>
          </a:p>
        </p:txBody>
      </p:sp>
      <p:pic>
        <p:nvPicPr>
          <p:cNvPr id="8" name="Picture 7" descr="A picture containing outdoor, person, skiing, man&#10;&#10;Description automatically generated">
            <a:extLst>
              <a:ext uri="{FF2B5EF4-FFF2-40B4-BE49-F238E27FC236}">
                <a16:creationId xmlns:a16="http://schemas.microsoft.com/office/drawing/2014/main" id="{3B604F4C-F1FF-F34A-9BD4-378DE3AB8C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888" y="274638"/>
            <a:ext cx="5328592" cy="6101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3981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53B8E5B-1A38-5945-BF77-ABC2EF3A68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0062" y="1307243"/>
            <a:ext cx="8329613" cy="4753552"/>
          </a:xfrm>
        </p:spPr>
        <p:txBody>
          <a:bodyPr/>
          <a:lstStyle/>
          <a:p>
            <a:r>
              <a:rPr lang="en-US" dirty="0"/>
              <a:t>Regarding future is to use this reward function (Generates reward Matrix) in the Q-learning algorithm to investigate impact of player actions for different desirable outcomes.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643C7E7-5E10-624B-B896-1AC9902441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175" y="287338"/>
            <a:ext cx="8307388" cy="592127"/>
          </a:xfrm>
        </p:spPr>
        <p:txBody>
          <a:bodyPr/>
          <a:lstStyle/>
          <a:p>
            <a:r>
              <a:rPr lang="en-US" sz="2800" u="sng" dirty="0"/>
              <a:t>Future Work</a:t>
            </a:r>
            <a:endParaRPr lang="en-US" sz="1600" u="sng" dirty="0"/>
          </a:p>
        </p:txBody>
      </p:sp>
      <p:pic>
        <p:nvPicPr>
          <p:cNvPr id="5" name="Picture 3">
            <a:extLst>
              <a:ext uri="{FF2B5EF4-FFF2-40B4-BE49-F238E27FC236}">
                <a16:creationId xmlns:a16="http://schemas.microsoft.com/office/drawing/2014/main" id="{9928A645-EC57-C744-9B30-D1B6912E39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6309320"/>
            <a:ext cx="1368152" cy="5042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F8273CE-A24B-2A45-9335-7A1556A8D3BF}"/>
              </a:ext>
            </a:extLst>
          </p:cNvPr>
          <p:cNvSpPr/>
          <p:nvPr/>
        </p:nvSpPr>
        <p:spPr bwMode="auto">
          <a:xfrm>
            <a:off x="6422269" y="6630871"/>
            <a:ext cx="2232248" cy="18268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ca-ES" sz="105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  <a:cs typeface="ＭＳ Ｐゴシック" charset="-128"/>
              </a:rPr>
              <a:t>Research</a:t>
            </a:r>
            <a:r>
              <a:rPr kumimoji="0" lang="ca-ES" sz="10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  <a:cs typeface="ＭＳ Ｐゴシック" charset="-128"/>
              </a:rPr>
              <a:t> Project</a:t>
            </a:r>
          </a:p>
        </p:txBody>
      </p:sp>
      <p:sp>
        <p:nvSpPr>
          <p:cNvPr id="8" name="36 Rectángulo">
            <a:extLst>
              <a:ext uri="{FF2B5EF4-FFF2-40B4-BE49-F238E27FC236}">
                <a16:creationId xmlns:a16="http://schemas.microsoft.com/office/drawing/2014/main" id="{D861DD0A-8E37-1E40-A783-4164B3A59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85811" y="6488573"/>
            <a:ext cx="5143706" cy="25960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lIns="36000" tIns="36000" rIns="36000" bIns="36000" anchor="ctr"/>
          <a:lstStyle/>
          <a:p>
            <a:pPr marL="174625" indent="-174625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IN" sz="800" dirty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Sources</a:t>
            </a:r>
            <a:r>
              <a:rPr lang="es-ES" sz="800" dirty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: </a:t>
            </a:r>
          </a:p>
          <a:p>
            <a:pPr marL="228600" indent="-228600" eaLnBrk="0" fontAlgn="base" hangingPunct="0">
              <a:spcBef>
                <a:spcPct val="0"/>
              </a:spcBef>
              <a:spcAft>
                <a:spcPct val="0"/>
              </a:spcAft>
              <a:buAutoNum type="arabicParenBoth"/>
              <a:defRPr/>
            </a:pPr>
            <a:r>
              <a:rPr lang="fr-FR" sz="800" dirty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Image </a:t>
            </a:r>
            <a:r>
              <a:rPr lang="fr-FR" sz="800" dirty="0" err="1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ref</a:t>
            </a:r>
            <a:r>
              <a:rPr lang="fr-FR" sz="800" dirty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:  </a:t>
            </a:r>
            <a:r>
              <a:rPr lang="fr-FR" sz="800" dirty="0">
                <a:solidFill>
                  <a:srgbClr val="000000"/>
                </a:solidFill>
                <a:ea typeface="ＭＳ Ｐゴシック" pitchFamily="34" charset="-128"/>
                <a:cs typeface="Arial" charset="0"/>
                <a:hlinkClick r:id="rId4"/>
              </a:rPr>
              <a:t>http://pngimg.com/download/26505</a:t>
            </a:r>
            <a:endParaRPr lang="fr-FR" sz="800" dirty="0">
              <a:solidFill>
                <a:srgbClr val="000000"/>
              </a:solidFill>
              <a:ea typeface="ＭＳ Ｐゴシック" pitchFamily="34" charset="-128"/>
              <a:cs typeface="Arial" charset="0"/>
            </a:endParaRPr>
          </a:p>
        </p:txBody>
      </p:sp>
      <p:pic>
        <p:nvPicPr>
          <p:cNvPr id="11" name="Picture 10" descr="A close up of a person wearing a helmet&#10;&#10;Description automatically generated">
            <a:extLst>
              <a:ext uri="{FF2B5EF4-FFF2-40B4-BE49-F238E27FC236}">
                <a16:creationId xmlns:a16="http://schemas.microsoft.com/office/drawing/2014/main" id="{B81C1D8E-36DE-514C-ADCD-40C38DD36F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072" y="2708920"/>
            <a:ext cx="3200400" cy="3187700"/>
          </a:xfrm>
          <a:prstGeom prst="rect">
            <a:avLst/>
          </a:prstGeom>
        </p:spPr>
      </p:pic>
      <p:pic>
        <p:nvPicPr>
          <p:cNvPr id="13" name="Picture 12" descr="A picture containing person, outdoor, building, man&#10;&#10;Description automatically generated">
            <a:extLst>
              <a:ext uri="{FF2B5EF4-FFF2-40B4-BE49-F238E27FC236}">
                <a16:creationId xmlns:a16="http://schemas.microsoft.com/office/drawing/2014/main" id="{64C922EF-1B7D-1A48-B0AF-C43DEF3CD948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25860">
            <a:off x="554615" y="2999317"/>
            <a:ext cx="4376468" cy="2548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1551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53B8E5B-1A38-5945-BF77-ABC2EF3A68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7193" y="2420888"/>
            <a:ext cx="8329613" cy="753605"/>
          </a:xfrm>
        </p:spPr>
        <p:txBody>
          <a:bodyPr/>
          <a:lstStyle/>
          <a:p>
            <a:pPr marL="0" indent="0" algn="ctr">
              <a:buNone/>
            </a:pPr>
            <a:r>
              <a:rPr lang="en-US" sz="5400" dirty="0"/>
              <a:t>Questions or Feedback</a:t>
            </a:r>
          </a:p>
        </p:txBody>
      </p:sp>
      <p:pic>
        <p:nvPicPr>
          <p:cNvPr id="5" name="Picture 3">
            <a:extLst>
              <a:ext uri="{FF2B5EF4-FFF2-40B4-BE49-F238E27FC236}">
                <a16:creationId xmlns:a16="http://schemas.microsoft.com/office/drawing/2014/main" id="{9928A645-EC57-C744-9B30-D1B6912E39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6309320"/>
            <a:ext cx="1368152" cy="5042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F8273CE-A24B-2A45-9335-7A1556A8D3BF}"/>
              </a:ext>
            </a:extLst>
          </p:cNvPr>
          <p:cNvSpPr/>
          <p:nvPr/>
        </p:nvSpPr>
        <p:spPr bwMode="auto">
          <a:xfrm>
            <a:off x="6422269" y="6630871"/>
            <a:ext cx="2232248" cy="18268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ca-ES" sz="105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  <a:cs typeface="ＭＳ Ｐゴシック" charset="-128"/>
              </a:rPr>
              <a:t>Research</a:t>
            </a:r>
            <a:r>
              <a:rPr kumimoji="0" lang="ca-ES" sz="10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  <a:cs typeface="ＭＳ Ｐゴシック" charset="-128"/>
              </a:rPr>
              <a:t> Project</a:t>
            </a:r>
          </a:p>
        </p:txBody>
      </p:sp>
      <p:sp>
        <p:nvSpPr>
          <p:cNvPr id="8" name="36 Rectángulo">
            <a:extLst>
              <a:ext uri="{FF2B5EF4-FFF2-40B4-BE49-F238E27FC236}">
                <a16:creationId xmlns:a16="http://schemas.microsoft.com/office/drawing/2014/main" id="{D861DD0A-8E37-1E40-A783-4164B3A59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85811" y="6488573"/>
            <a:ext cx="5143706" cy="25960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lIns="36000" tIns="36000" rIns="36000" bIns="36000" anchor="ctr"/>
          <a:lstStyle/>
          <a:p>
            <a:pPr marL="174625" indent="-174625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IN" sz="800" dirty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Sources</a:t>
            </a:r>
            <a:r>
              <a:rPr lang="es-ES" sz="800" dirty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: </a:t>
            </a:r>
          </a:p>
          <a:p>
            <a:pPr marL="228600" indent="-228600" eaLnBrk="0" fontAlgn="base" hangingPunct="0">
              <a:spcBef>
                <a:spcPct val="0"/>
              </a:spcBef>
              <a:spcAft>
                <a:spcPct val="0"/>
              </a:spcAft>
              <a:buAutoNum type="arabicParenBoth"/>
              <a:defRPr/>
            </a:pPr>
            <a:r>
              <a:rPr lang="fr-FR" sz="800" dirty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Image </a:t>
            </a:r>
            <a:r>
              <a:rPr lang="fr-FR" sz="800" dirty="0" err="1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ref</a:t>
            </a:r>
            <a:r>
              <a:rPr lang="fr-FR" sz="800" dirty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:  </a:t>
            </a:r>
            <a:r>
              <a:rPr lang="fr-FR" sz="800" dirty="0">
                <a:solidFill>
                  <a:srgbClr val="000000"/>
                </a:solidFill>
                <a:ea typeface="ＭＳ Ｐゴシック" pitchFamily="34" charset="-128"/>
                <a:cs typeface="Arial" charset="0"/>
                <a:hlinkClick r:id="rId4"/>
              </a:rPr>
              <a:t>http://pngimg.com/download/26505</a:t>
            </a:r>
            <a:endParaRPr lang="fr-FR" sz="800" dirty="0">
              <a:solidFill>
                <a:srgbClr val="000000"/>
              </a:solidFill>
              <a:ea typeface="ＭＳ Ｐゴシック" pitchFamily="34" charset="-128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3547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2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E5FE06-1A4D-43ED-B1DA-3D9BBBE53210}" type="slidenum">
              <a:rPr lang="es-ES" altLang="es-ES"/>
              <a:pPr/>
              <a:t>19</a:t>
            </a:fld>
            <a:endParaRPr lang="es-ES" altLang="es-ES"/>
          </a:p>
        </p:txBody>
      </p:sp>
      <p:sp>
        <p:nvSpPr>
          <p:cNvPr id="345510" name="Rectangle 42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es-ES" altLang="es-ES"/>
          </a:p>
        </p:txBody>
      </p:sp>
      <p:sp>
        <p:nvSpPr>
          <p:cNvPr id="345092" name="Rectangle 4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endParaRPr lang="es-ES_tradnl"/>
          </a:p>
        </p:txBody>
      </p:sp>
      <p:pic>
        <p:nvPicPr>
          <p:cNvPr id="345511" name="Picture 423" descr="indraF_gri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8200" y="1689100"/>
            <a:ext cx="5765800" cy="516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5093" name="Rectangle 5"/>
          <p:cNvSpPr>
            <a:spLocks noChangeArrowheads="1"/>
          </p:cNvSpPr>
          <p:nvPr/>
        </p:nvSpPr>
        <p:spPr bwMode="auto">
          <a:xfrm>
            <a:off x="1597025" y="2917825"/>
            <a:ext cx="3623047" cy="30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lnSpc>
                <a:spcPts val="2300"/>
              </a:lnSpc>
              <a:defRPr sz="2400" b="1">
                <a:solidFill>
                  <a:schemeClr val="tx1"/>
                </a:solidFill>
                <a:latin typeface="Arial" charset="0"/>
                <a:ea typeface="ＭＳ Ｐゴシック" pitchFamily="-32" charset="-128"/>
              </a:defRPr>
            </a:lvl1pPr>
            <a:lvl2pPr>
              <a:lnSpc>
                <a:spcPts val="2300"/>
              </a:lnSpc>
              <a:defRPr sz="2400" b="1">
                <a:solidFill>
                  <a:schemeClr val="tx1"/>
                </a:solidFill>
                <a:latin typeface="Arial" charset="0"/>
                <a:ea typeface="ＭＳ Ｐゴシック" pitchFamily="-32" charset="-128"/>
              </a:defRPr>
            </a:lvl2pPr>
            <a:lvl3pPr>
              <a:lnSpc>
                <a:spcPts val="2300"/>
              </a:lnSpc>
              <a:defRPr sz="2400" b="1">
                <a:solidFill>
                  <a:schemeClr val="tx1"/>
                </a:solidFill>
                <a:latin typeface="Arial" charset="0"/>
                <a:ea typeface="ＭＳ Ｐゴシック" pitchFamily="-32" charset="-128"/>
              </a:defRPr>
            </a:lvl3pPr>
            <a:lvl4pPr>
              <a:lnSpc>
                <a:spcPts val="2300"/>
              </a:lnSpc>
              <a:defRPr sz="2400" b="1">
                <a:solidFill>
                  <a:schemeClr val="tx1"/>
                </a:solidFill>
                <a:latin typeface="Arial" charset="0"/>
                <a:ea typeface="ＭＳ Ｐゴシック" pitchFamily="-32" charset="-128"/>
              </a:defRPr>
            </a:lvl4pPr>
            <a:lvl5pPr>
              <a:lnSpc>
                <a:spcPts val="2300"/>
              </a:lnSpc>
              <a:defRPr sz="2400" b="1">
                <a:solidFill>
                  <a:schemeClr val="tx1"/>
                </a:solidFill>
                <a:latin typeface="Arial" charset="0"/>
                <a:ea typeface="ＭＳ Ｐゴシック" pitchFamily="-32" charset="-128"/>
              </a:defRPr>
            </a:lvl5pPr>
            <a:lvl6pPr marL="457200" fontAlgn="base">
              <a:lnSpc>
                <a:spcPts val="23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pitchFamily="-32" charset="-128"/>
              </a:defRPr>
            </a:lvl6pPr>
            <a:lvl7pPr marL="914400" fontAlgn="base">
              <a:lnSpc>
                <a:spcPts val="23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pitchFamily="-32" charset="-128"/>
              </a:defRPr>
            </a:lvl7pPr>
            <a:lvl8pPr marL="1371600" fontAlgn="base">
              <a:lnSpc>
                <a:spcPts val="23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pitchFamily="-32" charset="-128"/>
              </a:defRPr>
            </a:lvl8pPr>
            <a:lvl9pPr marL="1828800" fontAlgn="base">
              <a:lnSpc>
                <a:spcPts val="23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pitchFamily="-32" charset="-128"/>
              </a:defRPr>
            </a:lvl9pPr>
          </a:lstStyle>
          <a:p>
            <a:pPr eaLnBrk="1" hangingPunct="1">
              <a:lnSpc>
                <a:spcPts val="1600"/>
              </a:lnSpc>
            </a:pPr>
            <a:r>
              <a:rPr lang="en-AU" altLang="es-ES" sz="1400" dirty="0">
                <a:solidFill>
                  <a:srgbClr val="000000"/>
                </a:solidFill>
              </a:rPr>
              <a:t>Rabnawaz Jan Sher</a:t>
            </a:r>
          </a:p>
          <a:p>
            <a:pPr>
              <a:lnSpc>
                <a:spcPts val="1600"/>
              </a:lnSpc>
            </a:pPr>
            <a:r>
              <a:rPr lang="en-AU" sz="1400" b="0" dirty="0"/>
              <a:t>732A76 Research Project </a:t>
            </a:r>
            <a:br>
              <a:rPr lang="en-AU" altLang="es-ES" sz="1400" b="0" dirty="0">
                <a:solidFill>
                  <a:srgbClr val="000000"/>
                </a:solidFill>
              </a:rPr>
            </a:br>
            <a:r>
              <a:rPr lang="en-AU" altLang="es-ES" sz="1400" b="0" dirty="0">
                <a:solidFill>
                  <a:srgbClr val="808080"/>
                </a:solidFill>
                <a:hlinkClick r:id="rId3"/>
              </a:rPr>
              <a:t>rabsh696@student.liu.se</a:t>
            </a:r>
            <a:r>
              <a:rPr lang="en-AU" altLang="es-ES" sz="1400" b="0" dirty="0">
                <a:solidFill>
                  <a:srgbClr val="808080"/>
                </a:solidFill>
              </a:rPr>
              <a:t>	</a:t>
            </a:r>
          </a:p>
          <a:p>
            <a:pPr>
              <a:lnSpc>
                <a:spcPts val="1600"/>
              </a:lnSpc>
            </a:pPr>
            <a:endParaRPr lang="en-AU" altLang="es-ES" sz="1400" b="0" dirty="0">
              <a:solidFill>
                <a:srgbClr val="808080"/>
              </a:solidFill>
            </a:endParaRPr>
          </a:p>
          <a:p>
            <a:pPr eaLnBrk="1" hangingPunct="1">
              <a:lnSpc>
                <a:spcPts val="1600"/>
              </a:lnSpc>
            </a:pPr>
            <a:endParaRPr lang="en-AU" altLang="es-ES" sz="2000" b="0" dirty="0">
              <a:solidFill>
                <a:srgbClr val="AAAAAA"/>
              </a:solidFill>
            </a:endParaRPr>
          </a:p>
          <a:p>
            <a:pPr eaLnBrk="1" hangingPunct="1">
              <a:lnSpc>
                <a:spcPts val="1600"/>
              </a:lnSpc>
            </a:pPr>
            <a:endParaRPr lang="en-AU" altLang="es-ES" sz="2000" b="0" dirty="0">
              <a:solidFill>
                <a:srgbClr val="AAAAAA"/>
              </a:solidFill>
            </a:endParaRPr>
          </a:p>
          <a:p>
            <a:pPr eaLnBrk="1" hangingPunct="1">
              <a:lnSpc>
                <a:spcPts val="1600"/>
              </a:lnSpc>
            </a:pPr>
            <a:endParaRPr lang="en-AU" altLang="es-ES" sz="12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20381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8FD4A-D26D-E040-8C89-685F4EBF1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536" y="274638"/>
            <a:ext cx="8496944" cy="1138138"/>
          </a:xfrm>
        </p:spPr>
        <p:txBody>
          <a:bodyPr/>
          <a:lstStyle/>
          <a:p>
            <a:br>
              <a:rPr lang="en-US" sz="2800" dirty="0"/>
            </a:br>
            <a:r>
              <a:rPr lang="en-US" sz="2800" u="sng" dirty="0"/>
              <a:t>Contents</a:t>
            </a:r>
            <a:br>
              <a:rPr lang="en-US" dirty="0"/>
            </a:br>
            <a:endParaRPr lang="en-US" dirty="0"/>
          </a:p>
        </p:txBody>
      </p:sp>
      <p:pic>
        <p:nvPicPr>
          <p:cNvPr id="6" name="Picture 3">
            <a:extLst>
              <a:ext uri="{FF2B5EF4-FFF2-40B4-BE49-F238E27FC236}">
                <a16:creationId xmlns:a16="http://schemas.microsoft.com/office/drawing/2014/main" id="{A57E078E-5908-C64E-9987-343D6DEC2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6353764"/>
            <a:ext cx="1080120" cy="5042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37C4A7B-FA2D-C24A-BECE-0794CC531AAA}"/>
              </a:ext>
            </a:extLst>
          </p:cNvPr>
          <p:cNvSpPr txBox="1"/>
          <p:nvPr/>
        </p:nvSpPr>
        <p:spPr bwMode="auto">
          <a:xfrm>
            <a:off x="6434110" y="6488668"/>
            <a:ext cx="187406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pic>
        <p:nvPicPr>
          <p:cNvPr id="11" name="Picture 3">
            <a:extLst>
              <a:ext uri="{FF2B5EF4-FFF2-40B4-BE49-F238E27FC236}">
                <a16:creationId xmlns:a16="http://schemas.microsoft.com/office/drawing/2014/main" id="{71E666D7-98E9-F04F-8901-50B1AE0C02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6309320"/>
            <a:ext cx="1368152" cy="5042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81267D0-D007-8C4B-875D-7F74F4F3E9E0}"/>
              </a:ext>
            </a:extLst>
          </p:cNvPr>
          <p:cNvSpPr/>
          <p:nvPr/>
        </p:nvSpPr>
        <p:spPr bwMode="auto">
          <a:xfrm>
            <a:off x="6422269" y="6630871"/>
            <a:ext cx="2232248" cy="18268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ca-ES" sz="105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  <a:cs typeface="ＭＳ Ｐゴシック" charset="-128"/>
              </a:rPr>
              <a:t>Research</a:t>
            </a:r>
            <a:r>
              <a:rPr kumimoji="0" lang="ca-ES" sz="10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  <a:cs typeface="ＭＳ Ｐゴシック" charset="-128"/>
              </a:rPr>
              <a:t> Project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CFDBB2D-CEC0-ED4B-BF26-B24FEC23F211}"/>
              </a:ext>
            </a:extLst>
          </p:cNvPr>
          <p:cNvSpPr/>
          <p:nvPr/>
        </p:nvSpPr>
        <p:spPr>
          <a:xfrm>
            <a:off x="395536" y="1541463"/>
            <a:ext cx="8568952" cy="29546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Background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2"/>
                </a:solidFill>
              </a:rPr>
              <a:t>Introduction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2"/>
                </a:solidFill>
              </a:rPr>
              <a:t>Problem Statement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2"/>
                </a:solidFill>
              </a:rPr>
              <a:t>Solution &amp; result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2"/>
                </a:solidFill>
              </a:rPr>
              <a:t>Conclusion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2"/>
                </a:solidFill>
              </a:rPr>
              <a:t>Future Work</a:t>
            </a:r>
            <a:br>
              <a:rPr lang="en-US" dirty="0"/>
            </a:br>
            <a:endParaRPr lang="en-US" dirty="0"/>
          </a:p>
        </p:txBody>
      </p:sp>
      <p:pic>
        <p:nvPicPr>
          <p:cNvPr id="25" name="Picture 24" descr="A picture containing outdoor, person, skiing, man&#10;&#10;Description automatically generated">
            <a:extLst>
              <a:ext uri="{FF2B5EF4-FFF2-40B4-BE49-F238E27FC236}">
                <a16:creationId xmlns:a16="http://schemas.microsoft.com/office/drawing/2014/main" id="{6E969F12-719C-E248-B3DC-0CF0120A7F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888" y="274638"/>
            <a:ext cx="5328592" cy="6101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7293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53B8E5B-1A38-5945-BF77-ABC2EF3A68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175" y="1610737"/>
            <a:ext cx="8329613" cy="4753552"/>
          </a:xfrm>
        </p:spPr>
        <p:txBody>
          <a:bodyPr/>
          <a:lstStyle/>
          <a:p>
            <a:r>
              <a:rPr lang="en-US" dirty="0"/>
              <a:t>Performance of player impacts directly on Outcome of game in any sport. Thus performance of player in ice hockey is being analyzed by many researchers;</a:t>
            </a:r>
          </a:p>
          <a:p>
            <a:pPr lvl="1"/>
            <a:r>
              <a:rPr lang="en-US" dirty="0"/>
              <a:t>Performance of players in ice hockey is often measured using traditional metrics. [</a:t>
            </a:r>
            <a:r>
              <a:rPr lang="en-US" dirty="0">
                <a:hlinkClick r:id="rId3"/>
              </a:rPr>
              <a:t>Macdonald,2011</a:t>
            </a:r>
            <a:r>
              <a:rPr lang="en-US" dirty="0"/>
              <a:t>].</a:t>
            </a:r>
          </a:p>
          <a:p>
            <a:pPr lvl="1"/>
            <a:r>
              <a:rPr lang="en-US" dirty="0"/>
              <a:t>Introducing more advanced metrics. [</a:t>
            </a:r>
            <a:r>
              <a:rPr lang="en-US" dirty="0">
                <a:hlinkClick r:id="rId4"/>
              </a:rPr>
              <a:t>Lambrix 2019</a:t>
            </a:r>
            <a:r>
              <a:rPr lang="en-US" dirty="0"/>
              <a:t>].</a:t>
            </a:r>
          </a:p>
          <a:p>
            <a:pPr lvl="1"/>
            <a:r>
              <a:rPr lang="en-US" dirty="0"/>
              <a:t>Performance of player when on ice. [</a:t>
            </a:r>
            <a:r>
              <a:rPr lang="en-US" dirty="0">
                <a:hlinkClick r:id="rId5"/>
              </a:rPr>
              <a:t>Schuckers and Curro 2013</a:t>
            </a:r>
            <a:r>
              <a:rPr lang="en-US" dirty="0"/>
              <a:t>]</a:t>
            </a:r>
          </a:p>
          <a:p>
            <a:pPr lvl="1"/>
            <a:r>
              <a:rPr lang="en-US" dirty="0"/>
              <a:t>Pair wise player performance. [</a:t>
            </a:r>
            <a:r>
              <a:rPr lang="en-US" dirty="0">
                <a:hlinkClick r:id="rId6"/>
              </a:rPr>
              <a:t>Lambrix 2018</a:t>
            </a:r>
            <a:r>
              <a:rPr lang="en-US" dirty="0"/>
              <a:t>].</a:t>
            </a:r>
          </a:p>
          <a:p>
            <a:endParaRPr lang="en-US" dirty="0"/>
          </a:p>
        </p:txBody>
      </p:sp>
      <p:pic>
        <p:nvPicPr>
          <p:cNvPr id="7" name="Picture 18" descr="Resultat d'imatges de ice hockey">
            <a:extLst>
              <a:ext uri="{FF2B5EF4-FFF2-40B4-BE49-F238E27FC236}">
                <a16:creationId xmlns:a16="http://schemas.microsoft.com/office/drawing/2014/main" id="{FA0B73B8-D520-064E-8516-E7FE249692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5472" y="3835336"/>
            <a:ext cx="1919157" cy="2637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3">
            <a:extLst>
              <a:ext uri="{FF2B5EF4-FFF2-40B4-BE49-F238E27FC236}">
                <a16:creationId xmlns:a16="http://schemas.microsoft.com/office/drawing/2014/main" id="{9928A645-EC57-C744-9B30-D1B6912E39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6309320"/>
            <a:ext cx="1368152" cy="5042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F8273CE-A24B-2A45-9335-7A1556A8D3BF}"/>
              </a:ext>
            </a:extLst>
          </p:cNvPr>
          <p:cNvSpPr/>
          <p:nvPr/>
        </p:nvSpPr>
        <p:spPr bwMode="auto">
          <a:xfrm>
            <a:off x="6422269" y="6630871"/>
            <a:ext cx="2232248" cy="18268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ca-ES" sz="105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  <a:cs typeface="ＭＳ Ｐゴシック" charset="-128"/>
              </a:rPr>
              <a:t>Research</a:t>
            </a:r>
            <a:r>
              <a:rPr kumimoji="0" lang="ca-ES" sz="10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  <a:cs typeface="ＭＳ Ｐゴシック" charset="-128"/>
              </a:rPr>
              <a:t> Project</a:t>
            </a:r>
          </a:p>
        </p:txBody>
      </p:sp>
      <p:sp>
        <p:nvSpPr>
          <p:cNvPr id="8" name="36 Rectángulo">
            <a:extLst>
              <a:ext uri="{FF2B5EF4-FFF2-40B4-BE49-F238E27FC236}">
                <a16:creationId xmlns:a16="http://schemas.microsoft.com/office/drawing/2014/main" id="{D861DD0A-8E37-1E40-A783-4164B3A59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85811" y="6488573"/>
            <a:ext cx="5143706" cy="25960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lIns="36000" tIns="36000" rIns="36000" bIns="36000" anchor="ctr"/>
          <a:lstStyle/>
          <a:p>
            <a:pPr marL="174625" indent="-174625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IN" sz="800" dirty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Sources</a:t>
            </a:r>
            <a:r>
              <a:rPr lang="es-ES" sz="800" dirty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: </a:t>
            </a:r>
          </a:p>
          <a:p>
            <a:pPr marL="228600" indent="-228600" eaLnBrk="0" fontAlgn="base" hangingPunct="0">
              <a:spcBef>
                <a:spcPct val="0"/>
              </a:spcBef>
              <a:spcAft>
                <a:spcPct val="0"/>
              </a:spcAft>
              <a:buAutoNum type="arabicParenBoth"/>
              <a:defRPr/>
            </a:pPr>
            <a:r>
              <a:rPr lang="fr-FR" sz="800" dirty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Image </a:t>
            </a:r>
            <a:r>
              <a:rPr lang="fr-FR" sz="800" dirty="0" err="1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ref</a:t>
            </a:r>
            <a:r>
              <a:rPr lang="fr-FR" sz="800" dirty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:  </a:t>
            </a:r>
            <a:r>
              <a:rPr lang="fr-FR" sz="800" dirty="0">
                <a:solidFill>
                  <a:srgbClr val="000000"/>
                </a:solidFill>
                <a:ea typeface="ＭＳ Ｐゴシック" pitchFamily="34" charset="-128"/>
                <a:cs typeface="Arial" charset="0"/>
                <a:hlinkClick r:id="rId9"/>
              </a:rPr>
              <a:t>http://pngimg.com/download/26505</a:t>
            </a:r>
            <a:endParaRPr lang="fr-FR" sz="800" dirty="0">
              <a:solidFill>
                <a:srgbClr val="000000"/>
              </a:solidFill>
              <a:ea typeface="ＭＳ Ｐゴシック" pitchFamily="34" charset="-128"/>
              <a:cs typeface="Arial" charset="0"/>
            </a:endParaRPr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5B6E8144-C13C-5749-BCD4-D656BD250375}"/>
              </a:ext>
            </a:extLst>
          </p:cNvPr>
          <p:cNvSpPr txBox="1">
            <a:spLocks/>
          </p:cNvSpPr>
          <p:nvPr/>
        </p:nvSpPr>
        <p:spPr bwMode="auto">
          <a:xfrm>
            <a:off x="503860" y="356041"/>
            <a:ext cx="8307388" cy="59212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100" b="1" cap="none">
                <a:solidFill>
                  <a:schemeClr val="accent1"/>
                </a:solidFill>
                <a:latin typeface="Arial"/>
                <a:ea typeface="+mj-ea"/>
                <a:cs typeface="Arial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100" b="1">
                <a:solidFill>
                  <a:schemeClr val="accent1"/>
                </a:solidFill>
                <a:latin typeface="Arial" charset="0"/>
                <a:ea typeface="ＭＳ Ｐゴシック" charset="-128"/>
                <a:cs typeface="Arial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100" b="1">
                <a:solidFill>
                  <a:schemeClr val="accent1"/>
                </a:solidFill>
                <a:latin typeface="Arial" charset="0"/>
                <a:ea typeface="ＭＳ Ｐゴシック" charset="-128"/>
                <a:cs typeface="Arial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100" b="1">
                <a:solidFill>
                  <a:schemeClr val="accent1"/>
                </a:solidFill>
                <a:latin typeface="Arial" charset="0"/>
                <a:ea typeface="ＭＳ Ｐゴシック" charset="-128"/>
                <a:cs typeface="Arial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100" b="1">
                <a:solidFill>
                  <a:schemeClr val="accent1"/>
                </a:solidFill>
                <a:latin typeface="Arial" charset="0"/>
                <a:ea typeface="ＭＳ Ｐゴシック" charset="-128"/>
                <a:cs typeface="Arial" pitchFamily="34" charset="0"/>
              </a:defRPr>
            </a:lvl5pPr>
            <a:lvl6pPr marL="457200" algn="l" rtl="0" fontAlgn="base">
              <a:lnSpc>
                <a:spcPts val="23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914400" algn="l" rtl="0" fontAlgn="base">
              <a:lnSpc>
                <a:spcPts val="23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1371600" algn="l" rtl="0" fontAlgn="base">
              <a:lnSpc>
                <a:spcPts val="23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1828800" algn="l" rtl="0" fontAlgn="base">
              <a:lnSpc>
                <a:spcPts val="23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sz="2800" u="sng" kern="0" dirty="0"/>
              <a:t>Background</a:t>
            </a:r>
            <a:endParaRPr lang="en-US" sz="1600" u="sng" kern="0" dirty="0"/>
          </a:p>
        </p:txBody>
      </p:sp>
    </p:spTree>
    <p:extLst>
      <p:ext uri="{BB962C8B-B14F-4D97-AF65-F5344CB8AC3E}">
        <p14:creationId xmlns:p14="http://schemas.microsoft.com/office/powerpoint/2010/main" val="33345684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8FD4A-D26D-E040-8C89-685F4EBF1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536" y="274638"/>
            <a:ext cx="8496944" cy="1138138"/>
          </a:xfrm>
        </p:spPr>
        <p:txBody>
          <a:bodyPr/>
          <a:lstStyle/>
          <a:p>
            <a:br>
              <a:rPr lang="en-US" sz="2800" dirty="0"/>
            </a:br>
            <a:r>
              <a:rPr lang="en-US" sz="2800" dirty="0"/>
              <a:t>Contents</a:t>
            </a:r>
            <a:br>
              <a:rPr lang="en-US" dirty="0"/>
            </a:br>
            <a:endParaRPr lang="en-US" dirty="0"/>
          </a:p>
        </p:txBody>
      </p:sp>
      <p:pic>
        <p:nvPicPr>
          <p:cNvPr id="6" name="Picture 3">
            <a:extLst>
              <a:ext uri="{FF2B5EF4-FFF2-40B4-BE49-F238E27FC236}">
                <a16:creationId xmlns:a16="http://schemas.microsoft.com/office/drawing/2014/main" id="{A57E078E-5908-C64E-9987-343D6DEC2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6353764"/>
            <a:ext cx="1080120" cy="5042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37C4A7B-FA2D-C24A-BECE-0794CC531AAA}"/>
              </a:ext>
            </a:extLst>
          </p:cNvPr>
          <p:cNvSpPr txBox="1"/>
          <p:nvPr/>
        </p:nvSpPr>
        <p:spPr bwMode="auto">
          <a:xfrm>
            <a:off x="6434110" y="6488668"/>
            <a:ext cx="187406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pic>
        <p:nvPicPr>
          <p:cNvPr id="11" name="Picture 3">
            <a:extLst>
              <a:ext uri="{FF2B5EF4-FFF2-40B4-BE49-F238E27FC236}">
                <a16:creationId xmlns:a16="http://schemas.microsoft.com/office/drawing/2014/main" id="{71E666D7-98E9-F04F-8901-50B1AE0C02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6309320"/>
            <a:ext cx="1368152" cy="5042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81267D0-D007-8C4B-875D-7F74F4F3E9E0}"/>
              </a:ext>
            </a:extLst>
          </p:cNvPr>
          <p:cNvSpPr/>
          <p:nvPr/>
        </p:nvSpPr>
        <p:spPr bwMode="auto">
          <a:xfrm>
            <a:off x="6422269" y="6630871"/>
            <a:ext cx="2232248" cy="18268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ca-ES" sz="105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  <a:cs typeface="ＭＳ Ｐゴシック" charset="-128"/>
              </a:rPr>
              <a:t>Research</a:t>
            </a:r>
            <a:r>
              <a:rPr kumimoji="0" lang="ca-ES" sz="10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  <a:cs typeface="ＭＳ Ｐゴシック" charset="-128"/>
              </a:rPr>
              <a:t> Project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CFDBB2D-CEC0-ED4B-BF26-B24FEC23F211}"/>
              </a:ext>
            </a:extLst>
          </p:cNvPr>
          <p:cNvSpPr/>
          <p:nvPr/>
        </p:nvSpPr>
        <p:spPr>
          <a:xfrm>
            <a:off x="395536" y="1541463"/>
            <a:ext cx="8568952" cy="29546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2"/>
                </a:solidFill>
              </a:rPr>
              <a:t>Background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Introduction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2"/>
                </a:solidFill>
              </a:rPr>
              <a:t>Problem Statement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2"/>
                </a:solidFill>
              </a:rPr>
              <a:t>Solution &amp; result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2"/>
                </a:solidFill>
              </a:rPr>
              <a:t>Conclusion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2"/>
                </a:solidFill>
              </a:rPr>
              <a:t>Future Work</a:t>
            </a:r>
            <a:br>
              <a:rPr lang="en-US" dirty="0"/>
            </a:br>
            <a:endParaRPr lang="en-US" dirty="0"/>
          </a:p>
        </p:txBody>
      </p:sp>
      <p:pic>
        <p:nvPicPr>
          <p:cNvPr id="8" name="Picture 7" descr="A picture containing outdoor, person, skiing, man&#10;&#10;Description automatically generated">
            <a:extLst>
              <a:ext uri="{FF2B5EF4-FFF2-40B4-BE49-F238E27FC236}">
                <a16:creationId xmlns:a16="http://schemas.microsoft.com/office/drawing/2014/main" id="{FE8D05A7-4BFA-E540-9F3E-24DE7CA96E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888" y="274638"/>
            <a:ext cx="5328592" cy="6101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9484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53B8E5B-1A38-5945-BF77-ABC2EF3A68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175" y="1468439"/>
            <a:ext cx="8329613" cy="4895850"/>
          </a:xfrm>
        </p:spPr>
        <p:txBody>
          <a:bodyPr/>
          <a:lstStyle/>
          <a:p>
            <a:r>
              <a:rPr lang="en-US" dirty="0"/>
              <a:t>In sports analytics, work is extensively being done for predicting the outcome of a game as well as for evaluating the performance of a player. Many researches are being done using different techniques.</a:t>
            </a:r>
          </a:p>
          <a:p>
            <a:pPr lvl="1"/>
            <a:r>
              <a:rPr lang="en-US" dirty="0"/>
              <a:t>Example: Deep learning, reinforcement learning</a:t>
            </a:r>
          </a:p>
          <a:p>
            <a:r>
              <a:rPr lang="en-US" dirty="0"/>
              <a:t>Which technique can prove to be more beneficial?</a:t>
            </a:r>
          </a:p>
          <a:p>
            <a:pPr lvl="1"/>
            <a:r>
              <a:rPr lang="en-US" dirty="0"/>
              <a:t>Reinforcement learning is considered to be a good solution.</a:t>
            </a:r>
          </a:p>
          <a:p>
            <a:r>
              <a:rPr lang="en-US" dirty="0"/>
              <a:t>What is Reinforcement learning?</a:t>
            </a:r>
          </a:p>
          <a:p>
            <a:pPr lvl="1"/>
            <a:r>
              <a:rPr lang="en-US" dirty="0"/>
              <a:t>Area of machine learning.</a:t>
            </a:r>
          </a:p>
          <a:p>
            <a:pPr lvl="1"/>
            <a:r>
              <a:rPr lang="en-US" dirty="0"/>
              <a:t>Working: Maximizing the reward on the basis of suitable/relevant action taken.</a:t>
            </a:r>
          </a:p>
          <a:p>
            <a:r>
              <a:rPr lang="en-US" dirty="0"/>
              <a:t>How reinforcement learning is used in sports analytics (of ice hockey)?</a:t>
            </a:r>
          </a:p>
          <a:p>
            <a:pPr lvl="1"/>
            <a:r>
              <a:rPr lang="en-US" dirty="0"/>
              <a:t>The phenomenon of maximization of reward is utilized by creating a Q-function which determines the reward of taking action in a particular state.</a:t>
            </a:r>
          </a:p>
          <a:p>
            <a:endParaRPr lang="en-US" dirty="0"/>
          </a:p>
        </p:txBody>
      </p:sp>
      <p:pic>
        <p:nvPicPr>
          <p:cNvPr id="5" name="Picture 3">
            <a:extLst>
              <a:ext uri="{FF2B5EF4-FFF2-40B4-BE49-F238E27FC236}">
                <a16:creationId xmlns:a16="http://schemas.microsoft.com/office/drawing/2014/main" id="{9928A645-EC57-C744-9B30-D1B6912E39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6309320"/>
            <a:ext cx="1368152" cy="5042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F8273CE-A24B-2A45-9335-7A1556A8D3BF}"/>
              </a:ext>
            </a:extLst>
          </p:cNvPr>
          <p:cNvSpPr/>
          <p:nvPr/>
        </p:nvSpPr>
        <p:spPr bwMode="auto">
          <a:xfrm>
            <a:off x="6422269" y="6630871"/>
            <a:ext cx="2232248" cy="18268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ca-ES" sz="105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  <a:cs typeface="ＭＳ Ｐゴシック" charset="-128"/>
              </a:rPr>
              <a:t>Research</a:t>
            </a:r>
            <a:r>
              <a:rPr kumimoji="0" lang="ca-ES" sz="10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  <a:cs typeface="ＭＳ Ｐゴシック" charset="-128"/>
              </a:rPr>
              <a:t> Project</a:t>
            </a:r>
          </a:p>
        </p:txBody>
      </p:sp>
      <p:sp>
        <p:nvSpPr>
          <p:cNvPr id="8" name="36 Rectángulo">
            <a:extLst>
              <a:ext uri="{FF2B5EF4-FFF2-40B4-BE49-F238E27FC236}">
                <a16:creationId xmlns:a16="http://schemas.microsoft.com/office/drawing/2014/main" id="{D861DD0A-8E37-1E40-A783-4164B3A59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85811" y="6488573"/>
            <a:ext cx="5143706" cy="25960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lIns="36000" tIns="36000" rIns="36000" bIns="36000" anchor="ctr"/>
          <a:lstStyle/>
          <a:p>
            <a:pPr marL="174625" indent="-174625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IN" sz="800" dirty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Sources</a:t>
            </a:r>
            <a:r>
              <a:rPr lang="es-ES" sz="800" dirty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: </a:t>
            </a:r>
          </a:p>
          <a:p>
            <a:pPr marL="228600" indent="-228600" eaLnBrk="0" fontAlgn="base" hangingPunct="0">
              <a:spcBef>
                <a:spcPct val="0"/>
              </a:spcBef>
              <a:spcAft>
                <a:spcPct val="0"/>
              </a:spcAft>
              <a:buAutoNum type="arabicParenBoth"/>
              <a:defRPr/>
            </a:pPr>
            <a:r>
              <a:rPr lang="fr-FR" sz="800" dirty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Image </a:t>
            </a:r>
            <a:r>
              <a:rPr lang="fr-FR" sz="800" dirty="0" err="1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ref</a:t>
            </a:r>
            <a:r>
              <a:rPr lang="fr-FR" sz="800" dirty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:  </a:t>
            </a:r>
            <a:r>
              <a:rPr lang="fr-FR" sz="800" dirty="0">
                <a:solidFill>
                  <a:srgbClr val="000000"/>
                </a:solidFill>
                <a:ea typeface="ＭＳ Ｐゴシック" pitchFamily="34" charset="-128"/>
                <a:cs typeface="Arial" charset="0"/>
                <a:hlinkClick r:id="rId4"/>
              </a:rPr>
              <a:t>http://pngimg.com/download/26505</a:t>
            </a:r>
            <a:endParaRPr lang="fr-FR" sz="800" dirty="0">
              <a:solidFill>
                <a:srgbClr val="000000"/>
              </a:solidFill>
              <a:ea typeface="ＭＳ Ｐゴシック" pitchFamily="34" charset="-128"/>
              <a:cs typeface="Arial" charset="0"/>
            </a:endParaRPr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77553717-0ACD-3E44-B924-A400857F1147}"/>
              </a:ext>
            </a:extLst>
          </p:cNvPr>
          <p:cNvSpPr txBox="1">
            <a:spLocks/>
          </p:cNvSpPr>
          <p:nvPr/>
        </p:nvSpPr>
        <p:spPr bwMode="auto">
          <a:xfrm>
            <a:off x="503860" y="356041"/>
            <a:ext cx="8307388" cy="59212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100" b="1" cap="none">
                <a:solidFill>
                  <a:schemeClr val="accent1"/>
                </a:solidFill>
                <a:latin typeface="Arial"/>
                <a:ea typeface="+mj-ea"/>
                <a:cs typeface="Arial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100" b="1">
                <a:solidFill>
                  <a:schemeClr val="accent1"/>
                </a:solidFill>
                <a:latin typeface="Arial" charset="0"/>
                <a:ea typeface="ＭＳ Ｐゴシック" charset="-128"/>
                <a:cs typeface="Arial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100" b="1">
                <a:solidFill>
                  <a:schemeClr val="accent1"/>
                </a:solidFill>
                <a:latin typeface="Arial" charset="0"/>
                <a:ea typeface="ＭＳ Ｐゴシック" charset="-128"/>
                <a:cs typeface="Arial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100" b="1">
                <a:solidFill>
                  <a:schemeClr val="accent1"/>
                </a:solidFill>
                <a:latin typeface="Arial" charset="0"/>
                <a:ea typeface="ＭＳ Ｐゴシック" charset="-128"/>
                <a:cs typeface="Arial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100" b="1">
                <a:solidFill>
                  <a:schemeClr val="accent1"/>
                </a:solidFill>
                <a:latin typeface="Arial" charset="0"/>
                <a:ea typeface="ＭＳ Ｐゴシック" charset="-128"/>
                <a:cs typeface="Arial" pitchFamily="34" charset="0"/>
              </a:defRPr>
            </a:lvl5pPr>
            <a:lvl6pPr marL="457200" algn="l" rtl="0" fontAlgn="base">
              <a:lnSpc>
                <a:spcPts val="23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914400" algn="l" rtl="0" fontAlgn="base">
              <a:lnSpc>
                <a:spcPts val="23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1371600" algn="l" rtl="0" fontAlgn="base">
              <a:lnSpc>
                <a:spcPts val="23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1828800" algn="l" rtl="0" fontAlgn="base">
              <a:lnSpc>
                <a:spcPts val="23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sz="2800" u="sng" kern="0" dirty="0"/>
              <a:t>Introduction</a:t>
            </a:r>
            <a:endParaRPr lang="en-US" sz="1600" u="sng" kern="0" dirty="0"/>
          </a:p>
        </p:txBody>
      </p:sp>
    </p:spTree>
    <p:extLst>
      <p:ext uri="{BB962C8B-B14F-4D97-AF65-F5344CB8AC3E}">
        <p14:creationId xmlns:p14="http://schemas.microsoft.com/office/powerpoint/2010/main" val="8350851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8FD4A-D26D-E040-8C89-685F4EBF1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536" y="274638"/>
            <a:ext cx="8496944" cy="1138138"/>
          </a:xfrm>
        </p:spPr>
        <p:txBody>
          <a:bodyPr/>
          <a:lstStyle/>
          <a:p>
            <a:br>
              <a:rPr lang="en-US" sz="2800" dirty="0"/>
            </a:br>
            <a:r>
              <a:rPr lang="en-US" sz="2800" dirty="0"/>
              <a:t>Contents</a:t>
            </a:r>
            <a:br>
              <a:rPr lang="en-US" dirty="0"/>
            </a:br>
            <a:endParaRPr lang="en-US" dirty="0"/>
          </a:p>
        </p:txBody>
      </p:sp>
      <p:pic>
        <p:nvPicPr>
          <p:cNvPr id="6" name="Picture 3">
            <a:extLst>
              <a:ext uri="{FF2B5EF4-FFF2-40B4-BE49-F238E27FC236}">
                <a16:creationId xmlns:a16="http://schemas.microsoft.com/office/drawing/2014/main" id="{A57E078E-5908-C64E-9987-343D6DEC2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6353764"/>
            <a:ext cx="1080120" cy="5042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37C4A7B-FA2D-C24A-BECE-0794CC531AAA}"/>
              </a:ext>
            </a:extLst>
          </p:cNvPr>
          <p:cNvSpPr txBox="1"/>
          <p:nvPr/>
        </p:nvSpPr>
        <p:spPr bwMode="auto">
          <a:xfrm>
            <a:off x="6434110" y="6488668"/>
            <a:ext cx="187406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pic>
        <p:nvPicPr>
          <p:cNvPr id="11" name="Picture 3">
            <a:extLst>
              <a:ext uri="{FF2B5EF4-FFF2-40B4-BE49-F238E27FC236}">
                <a16:creationId xmlns:a16="http://schemas.microsoft.com/office/drawing/2014/main" id="{71E666D7-98E9-F04F-8901-50B1AE0C02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6309320"/>
            <a:ext cx="1368152" cy="5042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81267D0-D007-8C4B-875D-7F74F4F3E9E0}"/>
              </a:ext>
            </a:extLst>
          </p:cNvPr>
          <p:cNvSpPr/>
          <p:nvPr/>
        </p:nvSpPr>
        <p:spPr bwMode="auto">
          <a:xfrm>
            <a:off x="6422269" y="6630871"/>
            <a:ext cx="2232248" cy="18268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ca-ES" sz="105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  <a:cs typeface="ＭＳ Ｐゴシック" charset="-128"/>
              </a:rPr>
              <a:t>Research</a:t>
            </a:r>
            <a:r>
              <a:rPr kumimoji="0" lang="ca-ES" sz="10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  <a:cs typeface="ＭＳ Ｐゴシック" charset="-128"/>
              </a:rPr>
              <a:t> Project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CFDBB2D-CEC0-ED4B-BF26-B24FEC23F211}"/>
              </a:ext>
            </a:extLst>
          </p:cNvPr>
          <p:cNvSpPr/>
          <p:nvPr/>
        </p:nvSpPr>
        <p:spPr>
          <a:xfrm>
            <a:off x="395536" y="1541463"/>
            <a:ext cx="8568952" cy="29546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2"/>
                </a:solidFill>
              </a:rPr>
              <a:t>Background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2"/>
                </a:solidFill>
              </a:rPr>
              <a:t>Introduction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Problem Statement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2"/>
                </a:solidFill>
              </a:rPr>
              <a:t>Solution &amp; result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2"/>
                </a:solidFill>
              </a:rPr>
              <a:t>Conclusion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2"/>
                </a:solidFill>
              </a:rPr>
              <a:t>Future Work</a:t>
            </a:r>
            <a:br>
              <a:rPr lang="en-US" dirty="0"/>
            </a:br>
            <a:endParaRPr lang="en-US" dirty="0"/>
          </a:p>
        </p:txBody>
      </p:sp>
      <p:pic>
        <p:nvPicPr>
          <p:cNvPr id="8" name="Picture 7" descr="A picture containing outdoor, person, skiing, man&#10;&#10;Description automatically generated">
            <a:extLst>
              <a:ext uri="{FF2B5EF4-FFF2-40B4-BE49-F238E27FC236}">
                <a16:creationId xmlns:a16="http://schemas.microsoft.com/office/drawing/2014/main" id="{C275E899-FC9B-AE4E-8DB4-B019DB4C32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888" y="274638"/>
            <a:ext cx="5328592" cy="6101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2712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53B8E5B-1A38-5945-BF77-ABC2EF3A68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175" y="1610737"/>
            <a:ext cx="8329613" cy="4753552"/>
          </a:xfrm>
        </p:spPr>
        <p:txBody>
          <a:bodyPr/>
          <a:lstStyle/>
          <a:p>
            <a:r>
              <a:rPr lang="en-US" dirty="0"/>
              <a:t>As mentioned earlier Q- value function is being used for evaluating the performance of player in ice hockey.</a:t>
            </a:r>
          </a:p>
          <a:p>
            <a:r>
              <a:rPr lang="en-US" dirty="0"/>
              <a:t>Reward function is used for learning a Q-value function.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What is Reward function?</a:t>
            </a:r>
          </a:p>
          <a:p>
            <a:pPr lvl="1"/>
            <a:r>
              <a:rPr lang="en-US" dirty="0"/>
              <a:t>A reward function is generally a weightage rewarded whenever a goal is scored.</a:t>
            </a:r>
          </a:p>
          <a:p>
            <a:pPr lvl="1"/>
            <a:r>
              <a:rPr lang="en-US" dirty="0"/>
              <a:t>It was formerly always given as 1 for every goal scored.</a:t>
            </a:r>
          </a:p>
          <a:p>
            <a:r>
              <a:rPr lang="en-US" dirty="0"/>
              <a:t>What was the problem in it?</a:t>
            </a:r>
          </a:p>
          <a:p>
            <a:pPr lvl="1"/>
            <a:r>
              <a:rPr lang="en-US" dirty="0"/>
              <a:t>Context was not taken into account.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3">
            <a:extLst>
              <a:ext uri="{FF2B5EF4-FFF2-40B4-BE49-F238E27FC236}">
                <a16:creationId xmlns:a16="http://schemas.microsoft.com/office/drawing/2014/main" id="{9928A645-EC57-C744-9B30-D1B6912E39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6309320"/>
            <a:ext cx="1368152" cy="5042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F8273CE-A24B-2A45-9335-7A1556A8D3BF}"/>
              </a:ext>
            </a:extLst>
          </p:cNvPr>
          <p:cNvSpPr/>
          <p:nvPr/>
        </p:nvSpPr>
        <p:spPr bwMode="auto">
          <a:xfrm>
            <a:off x="6422269" y="6630871"/>
            <a:ext cx="2232248" cy="18268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ca-ES" sz="105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  <a:cs typeface="ＭＳ Ｐゴシック" charset="-128"/>
              </a:rPr>
              <a:t>Research</a:t>
            </a:r>
            <a:r>
              <a:rPr kumimoji="0" lang="ca-ES" sz="10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  <a:cs typeface="ＭＳ Ｐゴシック" charset="-128"/>
              </a:rPr>
              <a:t> Project</a:t>
            </a:r>
          </a:p>
        </p:txBody>
      </p:sp>
      <p:sp>
        <p:nvSpPr>
          <p:cNvPr id="8" name="36 Rectángulo">
            <a:extLst>
              <a:ext uri="{FF2B5EF4-FFF2-40B4-BE49-F238E27FC236}">
                <a16:creationId xmlns:a16="http://schemas.microsoft.com/office/drawing/2014/main" id="{D861DD0A-8E37-1E40-A783-4164B3A59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85811" y="6488573"/>
            <a:ext cx="5143706" cy="25960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lIns="36000" tIns="36000" rIns="36000" bIns="36000" anchor="ctr"/>
          <a:lstStyle/>
          <a:p>
            <a:pPr marL="174625" indent="-174625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IN" sz="800" dirty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Sources</a:t>
            </a:r>
            <a:r>
              <a:rPr lang="es-ES" sz="800" dirty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: </a:t>
            </a:r>
          </a:p>
          <a:p>
            <a:pPr marL="228600" indent="-228600" eaLnBrk="0" fontAlgn="base" hangingPunct="0">
              <a:spcBef>
                <a:spcPct val="0"/>
              </a:spcBef>
              <a:spcAft>
                <a:spcPct val="0"/>
              </a:spcAft>
              <a:buAutoNum type="arabicParenBoth"/>
              <a:defRPr/>
            </a:pPr>
            <a:r>
              <a:rPr lang="fr-FR" sz="800" dirty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Image </a:t>
            </a:r>
            <a:r>
              <a:rPr lang="fr-FR" sz="800" dirty="0" err="1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ref</a:t>
            </a:r>
            <a:r>
              <a:rPr lang="fr-FR" sz="800" dirty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:  </a:t>
            </a:r>
            <a:r>
              <a:rPr lang="fr-FR" sz="800" dirty="0">
                <a:solidFill>
                  <a:srgbClr val="000000"/>
                </a:solidFill>
                <a:ea typeface="ＭＳ Ｐゴシック" pitchFamily="34" charset="-128"/>
                <a:cs typeface="Arial" charset="0"/>
                <a:hlinkClick r:id="rId4"/>
              </a:rPr>
              <a:t>http://pngimg.com/download/26505</a:t>
            </a:r>
            <a:endParaRPr lang="fr-FR" sz="800" dirty="0">
              <a:solidFill>
                <a:srgbClr val="000000"/>
              </a:solidFill>
              <a:ea typeface="ＭＳ Ｐゴシック" pitchFamily="34" charset="-128"/>
              <a:cs typeface="Arial" charset="0"/>
            </a:endParaRPr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810AD07C-0638-B149-A9E1-45C4878DB21E}"/>
              </a:ext>
            </a:extLst>
          </p:cNvPr>
          <p:cNvSpPr txBox="1">
            <a:spLocks/>
          </p:cNvSpPr>
          <p:nvPr/>
        </p:nvSpPr>
        <p:spPr bwMode="auto">
          <a:xfrm>
            <a:off x="503860" y="356041"/>
            <a:ext cx="8307388" cy="59212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100" b="1" cap="none">
                <a:solidFill>
                  <a:schemeClr val="accent1"/>
                </a:solidFill>
                <a:latin typeface="Arial"/>
                <a:ea typeface="+mj-ea"/>
                <a:cs typeface="Arial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100" b="1">
                <a:solidFill>
                  <a:schemeClr val="accent1"/>
                </a:solidFill>
                <a:latin typeface="Arial" charset="0"/>
                <a:ea typeface="ＭＳ Ｐゴシック" charset="-128"/>
                <a:cs typeface="Arial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100" b="1">
                <a:solidFill>
                  <a:schemeClr val="accent1"/>
                </a:solidFill>
                <a:latin typeface="Arial" charset="0"/>
                <a:ea typeface="ＭＳ Ｐゴシック" charset="-128"/>
                <a:cs typeface="Arial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100" b="1">
                <a:solidFill>
                  <a:schemeClr val="accent1"/>
                </a:solidFill>
                <a:latin typeface="Arial" charset="0"/>
                <a:ea typeface="ＭＳ Ｐゴシック" charset="-128"/>
                <a:cs typeface="Arial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100" b="1">
                <a:solidFill>
                  <a:schemeClr val="accent1"/>
                </a:solidFill>
                <a:latin typeface="Arial" charset="0"/>
                <a:ea typeface="ＭＳ Ｐゴシック" charset="-128"/>
                <a:cs typeface="Arial" pitchFamily="34" charset="0"/>
              </a:defRPr>
            </a:lvl5pPr>
            <a:lvl6pPr marL="457200" algn="l" rtl="0" fontAlgn="base">
              <a:lnSpc>
                <a:spcPts val="23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914400" algn="l" rtl="0" fontAlgn="base">
              <a:lnSpc>
                <a:spcPts val="23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1371600" algn="l" rtl="0" fontAlgn="base">
              <a:lnSpc>
                <a:spcPts val="23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1828800" algn="l" rtl="0" fontAlgn="base">
              <a:lnSpc>
                <a:spcPts val="23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sz="2800" u="sng" kern="0" dirty="0"/>
              <a:t>Problem </a:t>
            </a:r>
            <a:r>
              <a:rPr lang="en-US" sz="2800" u="sng" kern="0" dirty="0" err="1"/>
              <a:t>Statment</a:t>
            </a:r>
            <a:endParaRPr lang="en-US" sz="1600" u="sng" kern="0" dirty="0"/>
          </a:p>
        </p:txBody>
      </p:sp>
    </p:spTree>
    <p:extLst>
      <p:ext uri="{BB962C8B-B14F-4D97-AF65-F5344CB8AC3E}">
        <p14:creationId xmlns:p14="http://schemas.microsoft.com/office/powerpoint/2010/main" val="29045071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8FD4A-D26D-E040-8C89-685F4EBF1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536" y="274638"/>
            <a:ext cx="8496944" cy="1138138"/>
          </a:xfrm>
        </p:spPr>
        <p:txBody>
          <a:bodyPr/>
          <a:lstStyle/>
          <a:p>
            <a:br>
              <a:rPr lang="en-US" sz="2800" dirty="0"/>
            </a:br>
            <a:r>
              <a:rPr lang="en-US" sz="2800" dirty="0"/>
              <a:t>Contents</a:t>
            </a:r>
            <a:br>
              <a:rPr lang="en-US" dirty="0"/>
            </a:br>
            <a:endParaRPr lang="en-US" dirty="0"/>
          </a:p>
        </p:txBody>
      </p:sp>
      <p:pic>
        <p:nvPicPr>
          <p:cNvPr id="6" name="Picture 3">
            <a:extLst>
              <a:ext uri="{FF2B5EF4-FFF2-40B4-BE49-F238E27FC236}">
                <a16:creationId xmlns:a16="http://schemas.microsoft.com/office/drawing/2014/main" id="{A57E078E-5908-C64E-9987-343D6DEC2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6353764"/>
            <a:ext cx="1080120" cy="5042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37C4A7B-FA2D-C24A-BECE-0794CC531AAA}"/>
              </a:ext>
            </a:extLst>
          </p:cNvPr>
          <p:cNvSpPr txBox="1"/>
          <p:nvPr/>
        </p:nvSpPr>
        <p:spPr bwMode="auto">
          <a:xfrm>
            <a:off x="6434110" y="6488668"/>
            <a:ext cx="187406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pic>
        <p:nvPicPr>
          <p:cNvPr id="11" name="Picture 3">
            <a:extLst>
              <a:ext uri="{FF2B5EF4-FFF2-40B4-BE49-F238E27FC236}">
                <a16:creationId xmlns:a16="http://schemas.microsoft.com/office/drawing/2014/main" id="{71E666D7-98E9-F04F-8901-50B1AE0C02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6309320"/>
            <a:ext cx="1368152" cy="5042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81267D0-D007-8C4B-875D-7F74F4F3E9E0}"/>
              </a:ext>
            </a:extLst>
          </p:cNvPr>
          <p:cNvSpPr/>
          <p:nvPr/>
        </p:nvSpPr>
        <p:spPr bwMode="auto">
          <a:xfrm>
            <a:off x="6422269" y="6630871"/>
            <a:ext cx="2232248" cy="18268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ca-ES" sz="105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  <a:cs typeface="ＭＳ Ｐゴシック" charset="-128"/>
              </a:rPr>
              <a:t>Research</a:t>
            </a:r>
            <a:r>
              <a:rPr kumimoji="0" lang="ca-ES" sz="10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  <a:cs typeface="ＭＳ Ｐゴシック" charset="-128"/>
              </a:rPr>
              <a:t> Project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CFDBB2D-CEC0-ED4B-BF26-B24FEC23F211}"/>
              </a:ext>
            </a:extLst>
          </p:cNvPr>
          <p:cNvSpPr/>
          <p:nvPr/>
        </p:nvSpPr>
        <p:spPr>
          <a:xfrm>
            <a:off x="395536" y="1541463"/>
            <a:ext cx="8568952" cy="29546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2"/>
                </a:solidFill>
              </a:rPr>
              <a:t>Background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2"/>
                </a:solidFill>
              </a:rPr>
              <a:t>Introduction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2"/>
                </a:solidFill>
              </a:rPr>
              <a:t>Problem Statement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Solution &amp; result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2"/>
                </a:solidFill>
              </a:rPr>
              <a:t>Conclusion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2"/>
                </a:solidFill>
              </a:rPr>
              <a:t>Future Work</a:t>
            </a:r>
            <a:br>
              <a:rPr lang="en-US" dirty="0"/>
            </a:br>
            <a:endParaRPr lang="en-US" dirty="0"/>
          </a:p>
        </p:txBody>
      </p:sp>
      <p:pic>
        <p:nvPicPr>
          <p:cNvPr id="8" name="Picture 7" descr="A picture containing outdoor, person, skiing, man&#10;&#10;Description automatically generated">
            <a:extLst>
              <a:ext uri="{FF2B5EF4-FFF2-40B4-BE49-F238E27FC236}">
                <a16:creationId xmlns:a16="http://schemas.microsoft.com/office/drawing/2014/main" id="{E26F8173-1EAE-3747-BC7B-6D798C6DF1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888" y="274638"/>
            <a:ext cx="5328592" cy="6101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546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53B8E5B-1A38-5945-BF77-ABC2EF3A68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175" y="1610737"/>
            <a:ext cx="8329613" cy="4753552"/>
          </a:xfrm>
        </p:spPr>
        <p:txBody>
          <a:bodyPr/>
          <a:lstStyle/>
          <a:p>
            <a:r>
              <a:rPr lang="en-US" dirty="0"/>
              <a:t>In this research, we have taken the context of goals into account.</a:t>
            </a:r>
          </a:p>
          <a:p>
            <a:r>
              <a:rPr lang="en-US" dirty="0"/>
              <a:t>What was the scenario when goal </a:t>
            </a:r>
            <a:r>
              <a:rPr lang="en-US"/>
              <a:t>is scored </a:t>
            </a:r>
            <a:r>
              <a:rPr lang="en-US" dirty="0"/>
              <a:t>and when was the goal scored?</a:t>
            </a:r>
          </a:p>
          <a:p>
            <a:pPr lvl="1"/>
            <a:r>
              <a:rPr lang="en-US" dirty="0"/>
              <a:t>That is:</a:t>
            </a:r>
          </a:p>
          <a:p>
            <a:pPr lvl="2"/>
            <a:r>
              <a:rPr lang="en-US" dirty="0"/>
              <a:t>Goal difference at the time of goal scored.</a:t>
            </a:r>
          </a:p>
          <a:p>
            <a:pPr lvl="2"/>
            <a:r>
              <a:rPr lang="en-US" dirty="0"/>
              <a:t>Manpower difference at the time of goal scored.</a:t>
            </a:r>
          </a:p>
          <a:p>
            <a:pPr lvl="2"/>
            <a:r>
              <a:rPr lang="en-US" dirty="0"/>
              <a:t>Time when the goal was scored.</a:t>
            </a:r>
          </a:p>
          <a:p>
            <a:r>
              <a:rPr lang="en-US" dirty="0"/>
              <a:t>Time when goal is scored.</a:t>
            </a:r>
          </a:p>
          <a:p>
            <a:pPr lvl="1"/>
            <a:r>
              <a:rPr lang="en-US" dirty="0"/>
              <a:t>Giving weightage if goal is scored in the beginning of time </a:t>
            </a:r>
            <a:r>
              <a:rPr lang="en-US" dirty="0" err="1"/>
              <a:t>interval.i.e</a:t>
            </a:r>
            <a:r>
              <a:rPr lang="en-US" dirty="0"/>
              <a:t> Method-1</a:t>
            </a:r>
          </a:p>
          <a:p>
            <a:pPr lvl="1"/>
            <a:r>
              <a:rPr lang="en-US" dirty="0"/>
              <a:t>Giving weightage if goal is scored at the end of time </a:t>
            </a:r>
            <a:r>
              <a:rPr lang="en-US" dirty="0" err="1"/>
              <a:t>interval.i.e</a:t>
            </a:r>
            <a:r>
              <a:rPr lang="en-US" dirty="0"/>
              <a:t> Method-2.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3">
            <a:extLst>
              <a:ext uri="{FF2B5EF4-FFF2-40B4-BE49-F238E27FC236}">
                <a16:creationId xmlns:a16="http://schemas.microsoft.com/office/drawing/2014/main" id="{9928A645-EC57-C744-9B30-D1B6912E39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6309320"/>
            <a:ext cx="1368152" cy="5042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F8273CE-A24B-2A45-9335-7A1556A8D3BF}"/>
              </a:ext>
            </a:extLst>
          </p:cNvPr>
          <p:cNvSpPr/>
          <p:nvPr/>
        </p:nvSpPr>
        <p:spPr bwMode="auto">
          <a:xfrm>
            <a:off x="6422269" y="6630871"/>
            <a:ext cx="2232248" cy="18268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ca-ES" sz="105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  <a:cs typeface="ＭＳ Ｐゴシック" charset="-128"/>
              </a:rPr>
              <a:t>Research</a:t>
            </a:r>
            <a:r>
              <a:rPr kumimoji="0" lang="ca-ES" sz="10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  <a:cs typeface="ＭＳ Ｐゴシック" charset="-128"/>
              </a:rPr>
              <a:t> Project</a:t>
            </a:r>
          </a:p>
        </p:txBody>
      </p:sp>
      <p:sp>
        <p:nvSpPr>
          <p:cNvPr id="8" name="36 Rectángulo">
            <a:extLst>
              <a:ext uri="{FF2B5EF4-FFF2-40B4-BE49-F238E27FC236}">
                <a16:creationId xmlns:a16="http://schemas.microsoft.com/office/drawing/2014/main" id="{D861DD0A-8E37-1E40-A783-4164B3A59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85811" y="6488573"/>
            <a:ext cx="5143706" cy="25960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lIns="36000" tIns="36000" rIns="36000" bIns="36000" anchor="ctr"/>
          <a:lstStyle/>
          <a:p>
            <a:pPr marL="174625" indent="-174625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IN" sz="800" dirty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Sources</a:t>
            </a:r>
            <a:r>
              <a:rPr lang="es-ES" sz="800" dirty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: </a:t>
            </a:r>
          </a:p>
          <a:p>
            <a:pPr marL="228600" indent="-228600" eaLnBrk="0" fontAlgn="base" hangingPunct="0">
              <a:spcBef>
                <a:spcPct val="0"/>
              </a:spcBef>
              <a:spcAft>
                <a:spcPct val="0"/>
              </a:spcAft>
              <a:buAutoNum type="arabicParenBoth"/>
              <a:defRPr/>
            </a:pPr>
            <a:r>
              <a:rPr lang="fr-FR" sz="800" dirty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Image </a:t>
            </a:r>
            <a:r>
              <a:rPr lang="fr-FR" sz="800" dirty="0" err="1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ref</a:t>
            </a:r>
            <a:r>
              <a:rPr lang="fr-FR" sz="800" dirty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:  </a:t>
            </a:r>
            <a:r>
              <a:rPr lang="fr-FR" sz="800" dirty="0">
                <a:solidFill>
                  <a:srgbClr val="000000"/>
                </a:solidFill>
                <a:ea typeface="ＭＳ Ｐゴシック" pitchFamily="34" charset="-128"/>
                <a:cs typeface="Arial" charset="0"/>
                <a:hlinkClick r:id="rId4"/>
              </a:rPr>
              <a:t>http://pngimg.com/download/26505</a:t>
            </a:r>
            <a:endParaRPr lang="fr-FR" sz="800" dirty="0">
              <a:solidFill>
                <a:srgbClr val="000000"/>
              </a:solidFill>
              <a:ea typeface="ＭＳ Ｐゴシック" pitchFamily="34" charset="-128"/>
              <a:cs typeface="Arial" charset="0"/>
            </a:endParaRPr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58EB1F3E-29BC-5845-985E-241FE445FD45}"/>
              </a:ext>
            </a:extLst>
          </p:cNvPr>
          <p:cNvSpPr txBox="1">
            <a:spLocks/>
          </p:cNvSpPr>
          <p:nvPr/>
        </p:nvSpPr>
        <p:spPr bwMode="auto">
          <a:xfrm>
            <a:off x="503860" y="356041"/>
            <a:ext cx="8307388" cy="59212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100" b="1" cap="none">
                <a:solidFill>
                  <a:schemeClr val="accent1"/>
                </a:solidFill>
                <a:latin typeface="Arial"/>
                <a:ea typeface="+mj-ea"/>
                <a:cs typeface="Arial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100" b="1">
                <a:solidFill>
                  <a:schemeClr val="accent1"/>
                </a:solidFill>
                <a:latin typeface="Arial" charset="0"/>
                <a:ea typeface="ＭＳ Ｐゴシック" charset="-128"/>
                <a:cs typeface="Arial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100" b="1">
                <a:solidFill>
                  <a:schemeClr val="accent1"/>
                </a:solidFill>
                <a:latin typeface="Arial" charset="0"/>
                <a:ea typeface="ＭＳ Ｐゴシック" charset="-128"/>
                <a:cs typeface="Arial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100" b="1">
                <a:solidFill>
                  <a:schemeClr val="accent1"/>
                </a:solidFill>
                <a:latin typeface="Arial" charset="0"/>
                <a:ea typeface="ＭＳ Ｐゴシック" charset="-128"/>
                <a:cs typeface="Arial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100" b="1">
                <a:solidFill>
                  <a:schemeClr val="accent1"/>
                </a:solidFill>
                <a:latin typeface="Arial" charset="0"/>
                <a:ea typeface="ＭＳ Ｐゴシック" charset="-128"/>
                <a:cs typeface="Arial" pitchFamily="34" charset="0"/>
              </a:defRPr>
            </a:lvl5pPr>
            <a:lvl6pPr marL="457200" algn="l" rtl="0" fontAlgn="base">
              <a:lnSpc>
                <a:spcPts val="23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914400" algn="l" rtl="0" fontAlgn="base">
              <a:lnSpc>
                <a:spcPts val="23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1371600" algn="l" rtl="0" fontAlgn="base">
              <a:lnSpc>
                <a:spcPts val="23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1828800" algn="l" rtl="0" fontAlgn="base">
              <a:lnSpc>
                <a:spcPts val="23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sz="2800" u="sng" kern="0" dirty="0"/>
              <a:t>Solution</a:t>
            </a:r>
            <a:endParaRPr lang="en-US" sz="1600" u="sng" kern="0" dirty="0"/>
          </a:p>
        </p:txBody>
      </p:sp>
    </p:spTree>
    <p:extLst>
      <p:ext uri="{BB962C8B-B14F-4D97-AF65-F5344CB8AC3E}">
        <p14:creationId xmlns:p14="http://schemas.microsoft.com/office/powerpoint/2010/main" val="183867331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INDRApresentacion">
  <a:themeElements>
    <a:clrScheme name="INDRApresentacion 1">
      <a:dk1>
        <a:srgbClr val="000000"/>
      </a:dk1>
      <a:lt1>
        <a:srgbClr val="FFFFFF"/>
      </a:lt1>
      <a:dk2>
        <a:srgbClr val="5A5A5A"/>
      </a:dk2>
      <a:lt2>
        <a:srgbClr val="B4B4B4"/>
      </a:lt2>
      <a:accent1>
        <a:srgbClr val="00B0CA"/>
      </a:accent1>
      <a:accent2>
        <a:srgbClr val="40DAFF"/>
      </a:accent2>
      <a:accent3>
        <a:srgbClr val="FFFFFF"/>
      </a:accent3>
      <a:accent4>
        <a:srgbClr val="000000"/>
      </a:accent4>
      <a:accent5>
        <a:srgbClr val="AAD4E1"/>
      </a:accent5>
      <a:accent6>
        <a:srgbClr val="39C5E7"/>
      </a:accent6>
      <a:hlink>
        <a:srgbClr val="7FE6FF"/>
      </a:hlink>
      <a:folHlink>
        <a:srgbClr val="BFF3FF"/>
      </a:folHlink>
    </a:clrScheme>
    <a:fontScheme name="INDRApresentacion">
      <a:majorFont>
        <a:latin typeface="Arial"/>
        <a:ea typeface="ＭＳ Ｐゴシック"/>
        <a:cs typeface="ＭＳ Ｐゴシック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s-ES_tradnl" sz="2400" b="1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-128"/>
            <a:cs typeface="ＭＳ Ｐゴシック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s-ES_tradnl" sz="2400" b="1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-128"/>
            <a:cs typeface="ＭＳ Ｐゴシック" charset="-128"/>
          </a:defRPr>
        </a:defPPr>
      </a:lstStyle>
    </a:lnDef>
    <a:txDef>
      <a:spPr bwMode="auto">
        <a:noFill/>
        <a:ln>
          <a:noFill/>
        </a:ln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  <a:ext uri="{91240B29-F687-4F45-9708-019B960494DF}">
            <a14:hiddenLine xmlns:a14="http://schemas.microsoft.com/office/drawing/2010/main" w="9525">
              <a:solidFill>
                <a:srgbClr val="000000"/>
              </a:solidFill>
              <a:miter lim="800000"/>
              <a:headEnd/>
              <a:tailEnd/>
            </a14:hiddenLine>
          </a:ext>
          <a:ext uri="{FAA26D3D-D897-4be2-8F04-BA451C77F1D7}">
            <ma14:placeholderFlag xmlns:ma14="http://schemas.microsoft.com/office/mac/drawingml/2011/main" xmlns="" val="1"/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>
          <a:defRPr dirty="0" smtClean="0"/>
        </a:defPPr>
      </a:lstStyle>
    </a:txDef>
  </a:objectDefaults>
  <a:extraClrSchemeLst>
    <a:extraClrScheme>
      <a:clrScheme name="INDRApresentacion 1">
        <a:dk1>
          <a:srgbClr val="000000"/>
        </a:dk1>
        <a:lt1>
          <a:srgbClr val="FFFFFF"/>
        </a:lt1>
        <a:dk2>
          <a:srgbClr val="5A5A5A"/>
        </a:dk2>
        <a:lt2>
          <a:srgbClr val="B4B4B4"/>
        </a:lt2>
        <a:accent1>
          <a:srgbClr val="00B0CA"/>
        </a:accent1>
        <a:accent2>
          <a:srgbClr val="40DAFF"/>
        </a:accent2>
        <a:accent3>
          <a:srgbClr val="FFFFFF"/>
        </a:accent3>
        <a:accent4>
          <a:srgbClr val="000000"/>
        </a:accent4>
        <a:accent5>
          <a:srgbClr val="AAD4E1"/>
        </a:accent5>
        <a:accent6>
          <a:srgbClr val="39C5E7"/>
        </a:accent6>
        <a:hlink>
          <a:srgbClr val="7FE6FF"/>
        </a:hlink>
        <a:folHlink>
          <a:srgbClr val="BFF3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2_INDRApresentacion">
  <a:themeElements>
    <a:clrScheme name="INDRApresentacion 1">
      <a:dk1>
        <a:srgbClr val="000000"/>
      </a:dk1>
      <a:lt1>
        <a:srgbClr val="FFFFFF"/>
      </a:lt1>
      <a:dk2>
        <a:srgbClr val="5A5A5A"/>
      </a:dk2>
      <a:lt2>
        <a:srgbClr val="B4B4B4"/>
      </a:lt2>
      <a:accent1>
        <a:srgbClr val="00B0CA"/>
      </a:accent1>
      <a:accent2>
        <a:srgbClr val="40DAFF"/>
      </a:accent2>
      <a:accent3>
        <a:srgbClr val="FFFFFF"/>
      </a:accent3>
      <a:accent4>
        <a:srgbClr val="000000"/>
      </a:accent4>
      <a:accent5>
        <a:srgbClr val="AAD4E1"/>
      </a:accent5>
      <a:accent6>
        <a:srgbClr val="39C5E7"/>
      </a:accent6>
      <a:hlink>
        <a:srgbClr val="7FE6FF"/>
      </a:hlink>
      <a:folHlink>
        <a:srgbClr val="BFF3FF"/>
      </a:folHlink>
    </a:clrScheme>
    <a:fontScheme name="INDRApresentacion">
      <a:majorFont>
        <a:latin typeface="Arial"/>
        <a:ea typeface="ＭＳ Ｐゴシック"/>
        <a:cs typeface="ＭＳ Ｐゴシック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s-ES_tradnl" sz="2400" b="1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-128"/>
            <a:cs typeface="ＭＳ Ｐゴシック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s-ES_tradnl" sz="2400" b="1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-128"/>
            <a:cs typeface="ＭＳ Ｐゴシック" charset="-128"/>
          </a:defRPr>
        </a:defPPr>
      </a:lstStyle>
    </a:lnDef>
    <a:txDef>
      <a:spPr bwMode="auto">
        <a:noFill/>
        <a:ln>
          <a:noFill/>
        </a:ln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  <a:ext uri="{91240B29-F687-4F45-9708-019B960494DF}">
            <a14:hiddenLine xmlns:a14="http://schemas.microsoft.com/office/drawing/2010/main" w="9525">
              <a:solidFill>
                <a:srgbClr val="000000"/>
              </a:solidFill>
              <a:miter lim="800000"/>
              <a:headEnd/>
              <a:tailEnd/>
            </a14:hiddenLine>
          </a:ext>
          <a:ext uri="{FAA26D3D-D897-4be2-8F04-BA451C77F1D7}">
            <ma14:placeholderFlag xmlns:ma14="http://schemas.microsoft.com/office/mac/drawingml/2011/main" xmlns="" val="1"/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>
          <a:defRPr dirty="0" smtClean="0"/>
        </a:defPPr>
      </a:lstStyle>
    </a:txDef>
  </a:objectDefaults>
  <a:extraClrSchemeLst>
    <a:extraClrScheme>
      <a:clrScheme name="INDRApresentacion 1">
        <a:dk1>
          <a:srgbClr val="000000"/>
        </a:dk1>
        <a:lt1>
          <a:srgbClr val="FFFFFF"/>
        </a:lt1>
        <a:dk2>
          <a:srgbClr val="5A5A5A"/>
        </a:dk2>
        <a:lt2>
          <a:srgbClr val="B4B4B4"/>
        </a:lt2>
        <a:accent1>
          <a:srgbClr val="00B0CA"/>
        </a:accent1>
        <a:accent2>
          <a:srgbClr val="40DAFF"/>
        </a:accent2>
        <a:accent3>
          <a:srgbClr val="FFFFFF"/>
        </a:accent3>
        <a:accent4>
          <a:srgbClr val="000000"/>
        </a:accent4>
        <a:accent5>
          <a:srgbClr val="AAD4E1"/>
        </a:accent5>
        <a:accent6>
          <a:srgbClr val="39C5E7"/>
        </a:accent6>
        <a:hlink>
          <a:srgbClr val="7FE6FF"/>
        </a:hlink>
        <a:folHlink>
          <a:srgbClr val="BFF3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1_INDRApresentacion">
  <a:themeElements>
    <a:clrScheme name="INDRApresentacion 1">
      <a:dk1>
        <a:srgbClr val="000000"/>
      </a:dk1>
      <a:lt1>
        <a:srgbClr val="FFFFFF"/>
      </a:lt1>
      <a:dk2>
        <a:srgbClr val="5A5A5A"/>
      </a:dk2>
      <a:lt2>
        <a:srgbClr val="B4B4B4"/>
      </a:lt2>
      <a:accent1>
        <a:srgbClr val="00B0CA"/>
      </a:accent1>
      <a:accent2>
        <a:srgbClr val="40DAFF"/>
      </a:accent2>
      <a:accent3>
        <a:srgbClr val="FFFFFF"/>
      </a:accent3>
      <a:accent4>
        <a:srgbClr val="000000"/>
      </a:accent4>
      <a:accent5>
        <a:srgbClr val="AAD4E1"/>
      </a:accent5>
      <a:accent6>
        <a:srgbClr val="39C5E7"/>
      </a:accent6>
      <a:hlink>
        <a:srgbClr val="7FE6FF"/>
      </a:hlink>
      <a:folHlink>
        <a:srgbClr val="BFF3FF"/>
      </a:folHlink>
    </a:clrScheme>
    <a:fontScheme name="INDRApresentacion">
      <a:majorFont>
        <a:latin typeface="Arial"/>
        <a:ea typeface="ＭＳ Ｐゴシック"/>
        <a:cs typeface="ＭＳ Ｐゴシック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s-ES_tradnl" sz="2400" b="1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-128"/>
            <a:cs typeface="ＭＳ Ｐゴシック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s-ES_tradnl" sz="2400" b="1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-128"/>
            <a:cs typeface="ＭＳ Ｐゴシック" charset="-128"/>
          </a:defRPr>
        </a:defPPr>
      </a:lstStyle>
    </a:lnDef>
    <a:txDef>
      <a:spPr bwMode="auto">
        <a:noFill/>
        <a:ln>
          <a:noFill/>
        </a:ln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  <a:ext uri="{91240B29-F687-4F45-9708-019B960494DF}">
            <a14:hiddenLine xmlns:a14="http://schemas.microsoft.com/office/drawing/2010/main" w="9525">
              <a:solidFill>
                <a:srgbClr val="000000"/>
              </a:solidFill>
              <a:miter lim="800000"/>
              <a:headEnd/>
              <a:tailEnd/>
            </a14:hiddenLine>
          </a:ext>
          <a:ext uri="{FAA26D3D-D897-4be2-8F04-BA451C77F1D7}">
            <ma14:placeholderFlag xmlns:ma14="http://schemas.microsoft.com/office/mac/drawingml/2011/main" xmlns="" val="1"/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>
          <a:defRPr dirty="0" smtClean="0"/>
        </a:defPPr>
      </a:lstStyle>
    </a:txDef>
  </a:objectDefaults>
  <a:extraClrSchemeLst>
    <a:extraClrScheme>
      <a:clrScheme name="INDRApresentacion 1">
        <a:dk1>
          <a:srgbClr val="000000"/>
        </a:dk1>
        <a:lt1>
          <a:srgbClr val="FFFFFF"/>
        </a:lt1>
        <a:dk2>
          <a:srgbClr val="5A5A5A"/>
        </a:dk2>
        <a:lt2>
          <a:srgbClr val="B4B4B4"/>
        </a:lt2>
        <a:accent1>
          <a:srgbClr val="00B0CA"/>
        </a:accent1>
        <a:accent2>
          <a:srgbClr val="40DAFF"/>
        </a:accent2>
        <a:accent3>
          <a:srgbClr val="FFFFFF"/>
        </a:accent3>
        <a:accent4>
          <a:srgbClr val="000000"/>
        </a:accent4>
        <a:accent5>
          <a:srgbClr val="AAD4E1"/>
        </a:accent5>
        <a:accent6>
          <a:srgbClr val="39C5E7"/>
        </a:accent6>
        <a:hlink>
          <a:srgbClr val="7FE6FF"/>
        </a:hlink>
        <a:folHlink>
          <a:srgbClr val="BFF3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3_INDRApresentacion">
  <a:themeElements>
    <a:clrScheme name="INDRApresentacion 1">
      <a:dk1>
        <a:srgbClr val="000000"/>
      </a:dk1>
      <a:lt1>
        <a:srgbClr val="FFFFFF"/>
      </a:lt1>
      <a:dk2>
        <a:srgbClr val="5A5A5A"/>
      </a:dk2>
      <a:lt2>
        <a:srgbClr val="B4B4B4"/>
      </a:lt2>
      <a:accent1>
        <a:srgbClr val="00B0CA"/>
      </a:accent1>
      <a:accent2>
        <a:srgbClr val="40DAFF"/>
      </a:accent2>
      <a:accent3>
        <a:srgbClr val="FFFFFF"/>
      </a:accent3>
      <a:accent4>
        <a:srgbClr val="000000"/>
      </a:accent4>
      <a:accent5>
        <a:srgbClr val="AAD4E1"/>
      </a:accent5>
      <a:accent6>
        <a:srgbClr val="39C5E7"/>
      </a:accent6>
      <a:hlink>
        <a:srgbClr val="7FE6FF"/>
      </a:hlink>
      <a:folHlink>
        <a:srgbClr val="BFF3FF"/>
      </a:folHlink>
    </a:clrScheme>
    <a:fontScheme name="INDRApresentacion">
      <a:majorFont>
        <a:latin typeface="Arial"/>
        <a:ea typeface="ＭＳ Ｐゴシック"/>
        <a:cs typeface="ＭＳ Ｐゴシック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s-ES_tradnl" sz="2400" b="1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-128"/>
            <a:cs typeface="ＭＳ Ｐゴシック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s-ES_tradnl" sz="2400" b="1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-128"/>
            <a:cs typeface="ＭＳ Ｐゴシック" charset="-128"/>
          </a:defRPr>
        </a:defPPr>
      </a:lstStyle>
    </a:lnDef>
    <a:txDef>
      <a:spPr bwMode="auto">
        <a:noFill/>
        <a:ln>
          <a:noFill/>
        </a:ln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  <a:ext uri="{91240B29-F687-4F45-9708-019B960494DF}">
            <a14:hiddenLine xmlns:a14="http://schemas.microsoft.com/office/drawing/2010/main" w="9525">
              <a:solidFill>
                <a:srgbClr val="000000"/>
              </a:solidFill>
              <a:miter lim="800000"/>
              <a:headEnd/>
              <a:tailEnd/>
            </a14:hiddenLine>
          </a:ext>
          <a:ext uri="{FAA26D3D-D897-4be2-8F04-BA451C77F1D7}">
            <ma14:placeholderFlag xmlns:ma14="http://schemas.microsoft.com/office/mac/drawingml/2011/main" xmlns="" val="1"/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>
          <a:defRPr dirty="0" smtClean="0"/>
        </a:defPPr>
      </a:lstStyle>
    </a:txDef>
  </a:objectDefaults>
  <a:extraClrSchemeLst>
    <a:extraClrScheme>
      <a:clrScheme name="INDRApresentacion 1">
        <a:dk1>
          <a:srgbClr val="000000"/>
        </a:dk1>
        <a:lt1>
          <a:srgbClr val="FFFFFF"/>
        </a:lt1>
        <a:dk2>
          <a:srgbClr val="5A5A5A"/>
        </a:dk2>
        <a:lt2>
          <a:srgbClr val="B4B4B4"/>
        </a:lt2>
        <a:accent1>
          <a:srgbClr val="00B0CA"/>
        </a:accent1>
        <a:accent2>
          <a:srgbClr val="40DAFF"/>
        </a:accent2>
        <a:accent3>
          <a:srgbClr val="FFFFFF"/>
        </a:accent3>
        <a:accent4>
          <a:srgbClr val="000000"/>
        </a:accent4>
        <a:accent5>
          <a:srgbClr val="AAD4E1"/>
        </a:accent5>
        <a:accent6>
          <a:srgbClr val="39C5E7"/>
        </a:accent6>
        <a:hlink>
          <a:srgbClr val="7FE6FF"/>
        </a:hlink>
        <a:folHlink>
          <a:srgbClr val="BFF3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18629</TotalTime>
  <Words>1385</Words>
  <Application>Microsoft Macintosh PowerPoint</Application>
  <PresentationFormat>On-screen Show (4:3)</PresentationFormat>
  <Paragraphs>206</Paragraphs>
  <Slides>19</Slides>
  <Notes>12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5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30" baseType="lpstr">
      <vt:lpstr>Arial</vt:lpstr>
      <vt:lpstr>Calibri</vt:lpstr>
      <vt:lpstr>Gill Sans</vt:lpstr>
      <vt:lpstr>Trebuchet MS</vt:lpstr>
      <vt:lpstr>Wingdings</vt:lpstr>
      <vt:lpstr>Office Theme</vt:lpstr>
      <vt:lpstr>INDRApresentacion</vt:lpstr>
      <vt:lpstr>2_INDRApresentacion</vt:lpstr>
      <vt:lpstr>1_INDRApresentacion</vt:lpstr>
      <vt:lpstr>3_INDRApresentacion</vt:lpstr>
      <vt:lpstr>think-cell Slide</vt:lpstr>
      <vt:lpstr>learning a reward function for the goal states where context is taken into account.</vt:lpstr>
      <vt:lpstr> Contents </vt:lpstr>
      <vt:lpstr>PowerPoint Presentation</vt:lpstr>
      <vt:lpstr> Contents </vt:lpstr>
      <vt:lpstr>PowerPoint Presentation</vt:lpstr>
      <vt:lpstr> Contents </vt:lpstr>
      <vt:lpstr>PowerPoint Presentation</vt:lpstr>
      <vt:lpstr> Contents </vt:lpstr>
      <vt:lpstr>PowerPoint Presentation</vt:lpstr>
      <vt:lpstr> Cont..</vt:lpstr>
      <vt:lpstr>Result (fixed time interval)</vt:lpstr>
      <vt:lpstr>Result (user defined interval)</vt:lpstr>
      <vt:lpstr>Result (Goal &amp; ManPower Difference)</vt:lpstr>
      <vt:lpstr> Contents </vt:lpstr>
      <vt:lpstr>Conclusion</vt:lpstr>
      <vt:lpstr> Contents </vt:lpstr>
      <vt:lpstr>Future Work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 N</dc:creator>
  <cp:lastModifiedBy>Rab Nawaz Jan Sher</cp:lastModifiedBy>
  <cp:revision>831</cp:revision>
  <cp:lastPrinted>2018-02-07T10:12:31Z</cp:lastPrinted>
  <dcterms:created xsi:type="dcterms:W3CDTF">2017-04-24T11:57:25Z</dcterms:created>
  <dcterms:modified xsi:type="dcterms:W3CDTF">2020-01-15T21:01:24Z</dcterms:modified>
</cp:coreProperties>
</file>